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2" r:id="rId5"/>
  </p:sldMasterIdLst>
  <p:notesMasterIdLst>
    <p:notesMasterId r:id="rId17"/>
  </p:notesMasterIdLst>
  <p:sldIdLst>
    <p:sldId id="259" r:id="rId6"/>
    <p:sldId id="269" r:id="rId7"/>
    <p:sldId id="264" r:id="rId8"/>
    <p:sldId id="271" r:id="rId9"/>
    <p:sldId id="267" r:id="rId10"/>
    <p:sldId id="270" r:id="rId11"/>
    <p:sldId id="261" r:id="rId12"/>
    <p:sldId id="275" r:id="rId13"/>
    <p:sldId id="273" r:id="rId14"/>
    <p:sldId id="274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58DC0"/>
    <a:srgbClr val="135077"/>
    <a:srgbClr val="141F3B"/>
    <a:srgbClr val="13547C"/>
    <a:srgbClr val="1375A1"/>
    <a:srgbClr val="388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37239-E554-4770-8F3C-4F030BACF49F}" v="274" dt="2022-05-25T12:45:09.836"/>
    <p1510:client id="{239D05A2-611A-459A-904D-1E4F419D1399}" v="105" dt="2022-05-26T00:24:49.385"/>
    <p1510:client id="{2D07D734-86A2-48B9-ADE3-DCCF34A72A63}" v="2268" dt="2022-05-26T07:17:40.446"/>
    <p1510:client id="{A70AA2D1-2A67-4796-9AC8-10A4F2DA2E76}" v="1" dt="2022-05-25T13:37:38.463"/>
    <p1510:client id="{DFC1E3EF-66A2-4472-B7C8-2F8B76523C78}" v="3252" dt="2022-05-26T11:12:10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Keeley" userId="8ef69844-9353-48ea-9547-831aa1ec993b" providerId="ADAL" clId="{2D07D734-86A2-48B9-ADE3-DCCF34A72A63}"/>
    <pc:docChg chg="undo custSel addSld delSld modSld sldOrd">
      <pc:chgData name="Michael Keeley" userId="8ef69844-9353-48ea-9547-831aa1ec993b" providerId="ADAL" clId="{2D07D734-86A2-48B9-ADE3-DCCF34A72A63}" dt="2022-05-26T07:17:40.446" v="2248"/>
      <pc:docMkLst>
        <pc:docMk/>
      </pc:docMkLst>
      <pc:sldChg chg="delSp mod">
        <pc:chgData name="Michael Keeley" userId="8ef69844-9353-48ea-9547-831aa1ec993b" providerId="ADAL" clId="{2D07D734-86A2-48B9-ADE3-DCCF34A72A63}" dt="2022-05-25T16:02:27.615" v="2231" actId="478"/>
        <pc:sldMkLst>
          <pc:docMk/>
          <pc:sldMk cId="1151639917" sldId="259"/>
        </pc:sldMkLst>
        <pc:spChg chg="del">
          <ac:chgData name="Michael Keeley" userId="8ef69844-9353-48ea-9547-831aa1ec993b" providerId="ADAL" clId="{2D07D734-86A2-48B9-ADE3-DCCF34A72A63}" dt="2022-05-25T16:02:27.615" v="2231" actId="478"/>
          <ac:spMkLst>
            <pc:docMk/>
            <pc:sldMk cId="1151639917" sldId="259"/>
            <ac:spMk id="2" creationId="{4416BD70-265D-851A-49F0-53AC089F7017}"/>
          </ac:spMkLst>
        </pc:spChg>
      </pc:sldChg>
      <pc:sldChg chg="modSp">
        <pc:chgData name="Michael Keeley" userId="8ef69844-9353-48ea-9547-831aa1ec993b" providerId="ADAL" clId="{2D07D734-86A2-48B9-ADE3-DCCF34A72A63}" dt="2022-05-25T12:34:39.617" v="1829"/>
        <pc:sldMkLst>
          <pc:docMk/>
          <pc:sldMk cId="2787670496" sldId="261"/>
        </pc:sldMkLst>
        <pc:spChg chg="mod">
          <ac:chgData name="Michael Keeley" userId="8ef69844-9353-48ea-9547-831aa1ec993b" providerId="ADAL" clId="{2D07D734-86A2-48B9-ADE3-DCCF34A72A63}" dt="2022-05-25T12:34:39.617" v="1829"/>
          <ac:spMkLst>
            <pc:docMk/>
            <pc:sldMk cId="2787670496" sldId="261"/>
            <ac:spMk id="4" creationId="{061D90A0-B4CE-45D8-B00C-D04F4486126A}"/>
          </ac:spMkLst>
        </pc:spChg>
      </pc:sldChg>
      <pc:sldChg chg="modSp">
        <pc:chgData name="Michael Keeley" userId="8ef69844-9353-48ea-9547-831aa1ec993b" providerId="ADAL" clId="{2D07D734-86A2-48B9-ADE3-DCCF34A72A63}" dt="2022-05-25T15:49:22.044" v="2230" actId="20577"/>
        <pc:sldMkLst>
          <pc:docMk/>
          <pc:sldMk cId="1914440994" sldId="262"/>
        </pc:sldMkLst>
        <pc:spChg chg="mod">
          <ac:chgData name="Michael Keeley" userId="8ef69844-9353-48ea-9547-831aa1ec993b" providerId="ADAL" clId="{2D07D734-86A2-48B9-ADE3-DCCF34A72A63}" dt="2022-05-25T12:34:39.617" v="1829"/>
          <ac:spMkLst>
            <pc:docMk/>
            <pc:sldMk cId="1914440994" sldId="262"/>
            <ac:spMk id="2" creationId="{3B2B2557-FBA6-476F-BAD1-4E0FF106557A}"/>
          </ac:spMkLst>
        </pc:spChg>
        <pc:graphicFrameChg chg="mod">
          <ac:chgData name="Michael Keeley" userId="8ef69844-9353-48ea-9547-831aa1ec993b" providerId="ADAL" clId="{2D07D734-86A2-48B9-ADE3-DCCF34A72A63}" dt="2022-05-25T15:49:22.044" v="2230" actId="20577"/>
          <ac:graphicFrameMkLst>
            <pc:docMk/>
            <pc:sldMk cId="1914440994" sldId="262"/>
            <ac:graphicFrameMk id="41" creationId="{E85DE364-0485-45A1-9D1C-6F061F0341E5}"/>
          </ac:graphicFrameMkLst>
        </pc:graphicFrameChg>
      </pc:sldChg>
      <pc:sldChg chg="modSp">
        <pc:chgData name="Michael Keeley" userId="8ef69844-9353-48ea-9547-831aa1ec993b" providerId="ADAL" clId="{2D07D734-86A2-48B9-ADE3-DCCF34A72A63}" dt="2022-05-25T12:34:39.617" v="1829"/>
        <pc:sldMkLst>
          <pc:docMk/>
          <pc:sldMk cId="3921182170" sldId="263"/>
        </pc:sldMkLst>
        <pc:spChg chg="mod">
          <ac:chgData name="Michael Keeley" userId="8ef69844-9353-48ea-9547-831aa1ec993b" providerId="ADAL" clId="{2D07D734-86A2-48B9-ADE3-DCCF34A72A63}" dt="2022-05-25T12:34:39.617" v="1829"/>
          <ac:spMkLst>
            <pc:docMk/>
            <pc:sldMk cId="3921182170" sldId="263"/>
            <ac:spMk id="3" creationId="{A3F07193-6F19-4008-948B-124DBA1BDC32}"/>
          </ac:spMkLst>
        </pc:spChg>
      </pc:sldChg>
      <pc:sldChg chg="addSp delSp modSp mod delAnim modAnim">
        <pc:chgData name="Michael Keeley" userId="8ef69844-9353-48ea-9547-831aa1ec993b" providerId="ADAL" clId="{2D07D734-86A2-48B9-ADE3-DCCF34A72A63}" dt="2022-05-26T07:17:40.446" v="2248"/>
        <pc:sldMkLst>
          <pc:docMk/>
          <pc:sldMk cId="3537793496" sldId="264"/>
        </pc:sldMkLst>
        <pc:spChg chg="mod">
          <ac:chgData name="Michael Keeley" userId="8ef69844-9353-48ea-9547-831aa1ec993b" providerId="ADAL" clId="{2D07D734-86A2-48B9-ADE3-DCCF34A72A63}" dt="2022-05-25T12:34:31.362" v="1826" actId="27636"/>
          <ac:spMkLst>
            <pc:docMk/>
            <pc:sldMk cId="3537793496" sldId="264"/>
            <ac:spMk id="4" creationId="{64737463-0D76-466F-B158-7AA1831EE3F8}"/>
          </ac:spMkLst>
        </pc:spChg>
        <pc:spChg chg="mod">
          <ac:chgData name="Michael Keeley" userId="8ef69844-9353-48ea-9547-831aa1ec993b" providerId="ADAL" clId="{2D07D734-86A2-48B9-ADE3-DCCF34A72A63}" dt="2022-05-25T12:34:31.368" v="1827" actId="27636"/>
          <ac:spMkLst>
            <pc:docMk/>
            <pc:sldMk cId="3537793496" sldId="264"/>
            <ac:spMk id="12" creationId="{F7DE607E-9951-4321-A1AA-A94E25FAB286}"/>
          </ac:spMkLst>
        </pc:spChg>
        <pc:spChg chg="mod">
          <ac:chgData name="Michael Keeley" userId="8ef69844-9353-48ea-9547-831aa1ec993b" providerId="ADAL" clId="{2D07D734-86A2-48B9-ADE3-DCCF34A72A63}" dt="2022-05-25T12:34:31.359" v="1825" actId="27636"/>
          <ac:spMkLst>
            <pc:docMk/>
            <pc:sldMk cId="3537793496" sldId="264"/>
            <ac:spMk id="13" creationId="{7798A937-5451-439E-8159-0831A140794C}"/>
          </ac:spMkLst>
        </pc:spChg>
        <pc:picChg chg="add del mod">
          <ac:chgData name="Michael Keeley" userId="8ef69844-9353-48ea-9547-831aa1ec993b" providerId="ADAL" clId="{2D07D734-86A2-48B9-ADE3-DCCF34A72A63}" dt="2022-05-25T20:30:55.156" v="2233" actId="478"/>
          <ac:picMkLst>
            <pc:docMk/>
            <pc:sldMk cId="3537793496" sldId="264"/>
            <ac:picMk id="3" creationId="{AEBACBC7-D11E-46CF-B022-727484D1AA74}"/>
          </ac:picMkLst>
        </pc:picChg>
        <pc:picChg chg="add del mod">
          <ac:chgData name="Michael Keeley" userId="8ef69844-9353-48ea-9547-831aa1ec993b" providerId="ADAL" clId="{2D07D734-86A2-48B9-ADE3-DCCF34A72A63}" dt="2022-05-25T20:33:24.097" v="2237" actId="478"/>
          <ac:picMkLst>
            <pc:docMk/>
            <pc:sldMk cId="3537793496" sldId="264"/>
            <ac:picMk id="5" creationId="{8F5C68EF-FCA7-4856-8176-F5F8B4FBE395}"/>
          </ac:picMkLst>
        </pc:picChg>
        <pc:picChg chg="add mod">
          <ac:chgData name="Michael Keeley" userId="8ef69844-9353-48ea-9547-831aa1ec993b" providerId="ADAL" clId="{2D07D734-86A2-48B9-ADE3-DCCF34A72A63}" dt="2022-05-25T20:37:05.094" v="2239" actId="1076"/>
          <ac:picMkLst>
            <pc:docMk/>
            <pc:sldMk cId="3537793496" sldId="264"/>
            <ac:picMk id="6" creationId="{10FCA02F-A859-467D-AD99-5388A28E2B5B}"/>
          </ac:picMkLst>
        </pc:picChg>
        <pc:picChg chg="mod">
          <ac:chgData name="Michael Keeley" userId="8ef69844-9353-48ea-9547-831aa1ec993b" providerId="ADAL" clId="{2D07D734-86A2-48B9-ADE3-DCCF34A72A63}" dt="2022-05-25T12:34:39.617" v="1829"/>
          <ac:picMkLst>
            <pc:docMk/>
            <pc:sldMk cId="3537793496" sldId="264"/>
            <ac:picMk id="1030" creationId="{19BACC3A-7A88-4394-86D3-98E2ACC887A5}"/>
          </ac:picMkLst>
        </pc:picChg>
      </pc:sldChg>
      <pc:sldChg chg="addSp modSp mod">
        <pc:chgData name="Michael Keeley" userId="8ef69844-9353-48ea-9547-831aa1ec993b" providerId="ADAL" clId="{2D07D734-86A2-48B9-ADE3-DCCF34A72A63}" dt="2022-05-25T20:36:03.227" v="2238"/>
        <pc:sldMkLst>
          <pc:docMk/>
          <pc:sldMk cId="277005234" sldId="267"/>
        </pc:sldMkLst>
        <pc:spChg chg="mod">
          <ac:chgData name="Michael Keeley" userId="8ef69844-9353-48ea-9547-831aa1ec993b" providerId="ADAL" clId="{2D07D734-86A2-48B9-ADE3-DCCF34A72A63}" dt="2022-05-25T12:34:31.429" v="1828" actId="27636"/>
          <ac:spMkLst>
            <pc:docMk/>
            <pc:sldMk cId="277005234" sldId="267"/>
            <ac:spMk id="8" creationId="{95713D7D-D093-4431-9DA7-ABAD373F5632}"/>
          </ac:spMkLst>
        </pc:spChg>
        <pc:spChg chg="mod">
          <ac:chgData name="Michael Keeley" userId="8ef69844-9353-48ea-9547-831aa1ec993b" providerId="ADAL" clId="{2D07D734-86A2-48B9-ADE3-DCCF34A72A63}" dt="2022-05-25T12:34:39.617" v="1829"/>
          <ac:spMkLst>
            <pc:docMk/>
            <pc:sldMk cId="277005234" sldId="267"/>
            <ac:spMk id="14" creationId="{9E411BC4-A3D3-42A3-BE61-00F96D74F282}"/>
          </ac:spMkLst>
        </pc:spChg>
        <pc:picChg chg="add mod">
          <ac:chgData name="Michael Keeley" userId="8ef69844-9353-48ea-9547-831aa1ec993b" providerId="ADAL" clId="{2D07D734-86A2-48B9-ADE3-DCCF34A72A63}" dt="2022-05-25T20:36:03.227" v="2238"/>
          <ac:picMkLst>
            <pc:docMk/>
            <pc:sldMk cId="277005234" sldId="267"/>
            <ac:picMk id="4" creationId="{F2279121-CF0F-4DCB-8755-E33BF3861916}"/>
          </ac:picMkLst>
        </pc:picChg>
      </pc:sldChg>
      <pc:sldChg chg="modSp modAnim">
        <pc:chgData name="Michael Keeley" userId="8ef69844-9353-48ea-9547-831aa1ec993b" providerId="ADAL" clId="{2D07D734-86A2-48B9-ADE3-DCCF34A72A63}" dt="2022-05-26T06:49:34.515" v="2245"/>
        <pc:sldMkLst>
          <pc:docMk/>
          <pc:sldMk cId="314901283" sldId="269"/>
        </pc:sldMkLst>
        <pc:spChg chg="mod">
          <ac:chgData name="Michael Keeley" userId="8ef69844-9353-48ea-9547-831aa1ec993b" providerId="ADAL" clId="{2D07D734-86A2-48B9-ADE3-DCCF34A72A63}" dt="2022-05-25T12:34:39.617" v="1829"/>
          <ac:spMkLst>
            <pc:docMk/>
            <pc:sldMk cId="314901283" sldId="269"/>
            <ac:spMk id="2" creationId="{EE800387-9A46-4E63-978A-60DA514B1CE4}"/>
          </ac:spMkLst>
        </pc:spChg>
      </pc:sldChg>
      <pc:sldChg chg="addSp delSp modSp mod">
        <pc:chgData name="Michael Keeley" userId="8ef69844-9353-48ea-9547-831aa1ec993b" providerId="ADAL" clId="{2D07D734-86A2-48B9-ADE3-DCCF34A72A63}" dt="2022-05-25T20:37:10.702" v="2240" actId="1076"/>
        <pc:sldMkLst>
          <pc:docMk/>
          <pc:sldMk cId="476485675" sldId="271"/>
        </pc:sldMkLst>
        <pc:spChg chg="mod">
          <ac:chgData name="Michael Keeley" userId="8ef69844-9353-48ea-9547-831aa1ec993b" providerId="ADAL" clId="{2D07D734-86A2-48B9-ADE3-DCCF34A72A63}" dt="2022-05-25T12:34:39.617" v="1829"/>
          <ac:spMkLst>
            <pc:docMk/>
            <pc:sldMk cId="476485675" sldId="271"/>
            <ac:spMk id="2" creationId="{EE800387-9A46-4E63-978A-60DA514B1CE4}"/>
          </ac:spMkLst>
        </pc:spChg>
        <pc:picChg chg="add del mod">
          <ac:chgData name="Michael Keeley" userId="8ef69844-9353-48ea-9547-831aa1ec993b" providerId="ADAL" clId="{2D07D734-86A2-48B9-ADE3-DCCF34A72A63}" dt="2022-05-25T20:36:03.227" v="2238"/>
          <ac:picMkLst>
            <pc:docMk/>
            <pc:sldMk cId="476485675" sldId="271"/>
            <ac:picMk id="5" creationId="{26F5AAE9-C935-4FA6-9200-C2254DA0B483}"/>
          </ac:picMkLst>
        </pc:picChg>
        <pc:picChg chg="add mod">
          <ac:chgData name="Michael Keeley" userId="8ef69844-9353-48ea-9547-831aa1ec993b" providerId="ADAL" clId="{2D07D734-86A2-48B9-ADE3-DCCF34A72A63}" dt="2022-05-25T20:37:10.702" v="2240" actId="1076"/>
          <ac:picMkLst>
            <pc:docMk/>
            <pc:sldMk cId="476485675" sldId="271"/>
            <ac:picMk id="8" creationId="{06DFDF84-9C25-4BF6-8338-1B4EC9C4D375}"/>
          </ac:picMkLst>
        </pc:picChg>
      </pc:sldChg>
      <pc:sldChg chg="add del">
        <pc:chgData name="Michael Keeley" userId="8ef69844-9353-48ea-9547-831aa1ec993b" providerId="ADAL" clId="{2D07D734-86A2-48B9-ADE3-DCCF34A72A63}" dt="2022-05-25T11:48:56.547" v="1"/>
        <pc:sldMkLst>
          <pc:docMk/>
          <pc:sldMk cId="2065381506" sldId="272"/>
        </pc:sldMkLst>
      </pc:sldChg>
      <pc:sldChg chg="add">
        <pc:chgData name="Michael Keeley" userId="8ef69844-9353-48ea-9547-831aa1ec993b" providerId="ADAL" clId="{2D07D734-86A2-48B9-ADE3-DCCF34A72A63}" dt="2022-05-25T11:48:56.604" v="2"/>
        <pc:sldMkLst>
          <pc:docMk/>
          <pc:sldMk cId="3820523456" sldId="272"/>
        </pc:sldMkLst>
      </pc:sldChg>
      <pc:sldChg chg="addSp delSp modSp mod ord delAnim modAnim modNotesTx">
        <pc:chgData name="Michael Keeley" userId="8ef69844-9353-48ea-9547-831aa1ec993b" providerId="ADAL" clId="{2D07D734-86A2-48B9-ADE3-DCCF34A72A63}" dt="2022-05-25T20:41:45.328" v="2243" actId="1076"/>
        <pc:sldMkLst>
          <pc:docMk/>
          <pc:sldMk cId="3820523456" sldId="273"/>
        </pc:sldMkLst>
        <pc:spChg chg="add del mod">
          <ac:chgData name="Michael Keeley" userId="8ef69844-9353-48ea-9547-831aa1ec993b" providerId="ADAL" clId="{2D07D734-86A2-48B9-ADE3-DCCF34A72A63}" dt="2022-05-25T11:50:20.906" v="42" actId="478"/>
          <ac:spMkLst>
            <pc:docMk/>
            <pc:sldMk cId="3820523456" sldId="273"/>
            <ac:spMk id="4" creationId="{CC9C36D7-A65F-4E8B-98E1-77E4D11C921A}"/>
          </ac:spMkLst>
        </pc:spChg>
        <pc:spChg chg="del">
          <ac:chgData name="Michael Keeley" userId="8ef69844-9353-48ea-9547-831aa1ec993b" providerId="ADAL" clId="{2D07D734-86A2-48B9-ADE3-DCCF34A72A63}" dt="2022-05-25T11:50:03.214" v="16" actId="478"/>
          <ac:spMkLst>
            <pc:docMk/>
            <pc:sldMk cId="3820523456" sldId="273"/>
            <ac:spMk id="8" creationId="{95713D7D-D093-4431-9DA7-ABAD373F5632}"/>
          </ac:spMkLst>
        </pc:spChg>
        <pc:spChg chg="add mod">
          <ac:chgData name="Michael Keeley" userId="8ef69844-9353-48ea-9547-831aa1ec993b" providerId="ADAL" clId="{2D07D734-86A2-48B9-ADE3-DCCF34A72A63}" dt="2022-05-25T12:33:12.361" v="1815" actId="20577"/>
          <ac:spMkLst>
            <pc:docMk/>
            <pc:sldMk cId="3820523456" sldId="273"/>
            <ac:spMk id="10" creationId="{C1180E77-8CC3-4384-BD8A-A7A2AC5B04C6}"/>
          </ac:spMkLst>
        </pc:spChg>
        <pc:spChg chg="add mod">
          <ac:chgData name="Michael Keeley" userId="8ef69844-9353-48ea-9547-831aa1ec993b" providerId="ADAL" clId="{2D07D734-86A2-48B9-ADE3-DCCF34A72A63}" dt="2022-05-25T12:19:31.974" v="1174" actId="1076"/>
          <ac:spMkLst>
            <pc:docMk/>
            <pc:sldMk cId="3820523456" sldId="273"/>
            <ac:spMk id="11" creationId="{F5FCE913-6381-49C4-B630-BF2783B08C04}"/>
          </ac:spMkLst>
        </pc:spChg>
        <pc:spChg chg="add mod">
          <ac:chgData name="Michael Keeley" userId="8ef69844-9353-48ea-9547-831aa1ec993b" providerId="ADAL" clId="{2D07D734-86A2-48B9-ADE3-DCCF34A72A63}" dt="2022-05-25T12:20:21.495" v="1224" actId="20577"/>
          <ac:spMkLst>
            <pc:docMk/>
            <pc:sldMk cId="3820523456" sldId="273"/>
            <ac:spMk id="13" creationId="{97206AC3-230C-4B92-9B4A-C025ECE75D92}"/>
          </ac:spMkLst>
        </pc:spChg>
        <pc:spChg chg="add mod">
          <ac:chgData name="Michael Keeley" userId="8ef69844-9353-48ea-9547-831aa1ec993b" providerId="ADAL" clId="{2D07D734-86A2-48B9-ADE3-DCCF34A72A63}" dt="2022-05-25T15:32:41.921" v="1868" actId="113"/>
          <ac:spMkLst>
            <pc:docMk/>
            <pc:sldMk cId="3820523456" sldId="273"/>
            <ac:spMk id="13" creationId="{B77B5761-03E2-4182-97E4-78D52859203F}"/>
          </ac:spMkLst>
        </pc:spChg>
        <pc:spChg chg="mod">
          <ac:chgData name="Michael Keeley" userId="8ef69844-9353-48ea-9547-831aa1ec993b" providerId="ADAL" clId="{2D07D734-86A2-48B9-ADE3-DCCF34A72A63}" dt="2022-05-25T12:34:39.617" v="1829"/>
          <ac:spMkLst>
            <pc:docMk/>
            <pc:sldMk cId="3820523456" sldId="273"/>
            <ac:spMk id="14" creationId="{9E411BC4-A3D3-42A3-BE61-00F96D74F282}"/>
          </ac:spMkLst>
        </pc:spChg>
        <pc:spChg chg="add mod">
          <ac:chgData name="Michael Keeley" userId="8ef69844-9353-48ea-9547-831aa1ec993b" providerId="ADAL" clId="{2D07D734-86A2-48B9-ADE3-DCCF34A72A63}" dt="2022-05-25T12:18:00.708" v="1110" actId="113"/>
          <ac:spMkLst>
            <pc:docMk/>
            <pc:sldMk cId="3820523456" sldId="273"/>
            <ac:spMk id="15" creationId="{8675F4FB-C1A8-4978-B030-C817AE3D524B}"/>
          </ac:spMkLst>
        </pc:spChg>
        <pc:spChg chg="mod">
          <ac:chgData name="Michael Keeley" userId="8ef69844-9353-48ea-9547-831aa1ec993b" providerId="ADAL" clId="{2D07D734-86A2-48B9-ADE3-DCCF34A72A63}" dt="2022-05-25T12:18:52.838" v="1127" actId="113"/>
          <ac:spMkLst>
            <pc:docMk/>
            <pc:sldMk cId="3820523456" sldId="273"/>
            <ac:spMk id="18" creationId="{0810F1C7-3D06-4515-9CA7-53AD2536690A}"/>
          </ac:spMkLst>
        </pc:spChg>
        <pc:spChg chg="add mod">
          <ac:chgData name="Michael Keeley" userId="8ef69844-9353-48ea-9547-831aa1ec993b" providerId="ADAL" clId="{2D07D734-86A2-48B9-ADE3-DCCF34A72A63}" dt="2022-05-25T15:32:31.741" v="1864" actId="113"/>
          <ac:spMkLst>
            <pc:docMk/>
            <pc:sldMk cId="3820523456" sldId="273"/>
            <ac:spMk id="18" creationId="{94E4BE5B-B36F-4ADD-9B9D-DE063076923E}"/>
          </ac:spMkLst>
        </pc:spChg>
        <pc:spChg chg="add del mod">
          <ac:chgData name="Michael Keeley" userId="8ef69844-9353-48ea-9547-831aa1ec993b" providerId="ADAL" clId="{2D07D734-86A2-48B9-ADE3-DCCF34A72A63}" dt="2022-05-25T12:19:49.344" v="1177" actId="478"/>
          <ac:spMkLst>
            <pc:docMk/>
            <pc:sldMk cId="3820523456" sldId="273"/>
            <ac:spMk id="19" creationId="{06222D60-6019-4CD6-BDED-616BEC89AC0F}"/>
          </ac:spMkLst>
        </pc:spChg>
        <pc:spChg chg="add del mod">
          <ac:chgData name="Michael Keeley" userId="8ef69844-9353-48ea-9547-831aa1ec993b" providerId="ADAL" clId="{2D07D734-86A2-48B9-ADE3-DCCF34A72A63}" dt="2022-05-25T12:13:44.394" v="808" actId="478"/>
          <ac:spMkLst>
            <pc:docMk/>
            <pc:sldMk cId="3820523456" sldId="273"/>
            <ac:spMk id="20" creationId="{EDECB26E-BB5B-4358-9852-F1C1E8FBAF03}"/>
          </ac:spMkLst>
        </pc:spChg>
        <pc:spChg chg="add del mod">
          <ac:chgData name="Michael Keeley" userId="8ef69844-9353-48ea-9547-831aa1ec993b" providerId="ADAL" clId="{2D07D734-86A2-48B9-ADE3-DCCF34A72A63}" dt="2022-05-25T12:18:20.086" v="1112" actId="478"/>
          <ac:spMkLst>
            <pc:docMk/>
            <pc:sldMk cId="3820523456" sldId="273"/>
            <ac:spMk id="22" creationId="{9E09CB7B-68DA-4A7C-920B-8B75933ADF26}"/>
          </ac:spMkLst>
        </pc:spChg>
        <pc:spChg chg="add mod">
          <ac:chgData name="Michael Keeley" userId="8ef69844-9353-48ea-9547-831aa1ec993b" providerId="ADAL" clId="{2D07D734-86A2-48B9-ADE3-DCCF34A72A63}" dt="2022-05-25T12:27:55.736" v="1604" actId="1076"/>
          <ac:spMkLst>
            <pc:docMk/>
            <pc:sldMk cId="3820523456" sldId="273"/>
            <ac:spMk id="23" creationId="{CA07ACD5-B489-4B41-8D80-C2CD907BE09C}"/>
          </ac:spMkLst>
        </pc:spChg>
        <pc:graphicFrameChg chg="del mod">
          <ac:chgData name="Michael Keeley" userId="8ef69844-9353-48ea-9547-831aa1ec993b" providerId="ADAL" clId="{2D07D734-86A2-48B9-ADE3-DCCF34A72A63}" dt="2022-05-25T11:50:15.921" v="40" actId="478"/>
          <ac:graphicFrameMkLst>
            <pc:docMk/>
            <pc:sldMk cId="3820523456" sldId="273"/>
            <ac:graphicFrameMk id="3" creationId="{D36F4D89-D641-4D36-B909-9AF267F9C6D5}"/>
          </ac:graphicFrameMkLst>
        </pc:graphicFrameChg>
        <pc:graphicFrameChg chg="mod">
          <ac:chgData name="Michael Keeley" userId="8ef69844-9353-48ea-9547-831aa1ec993b" providerId="ADAL" clId="{2D07D734-86A2-48B9-ADE3-DCCF34A72A63}" dt="2022-05-25T11:49:37.340" v="5" actId="207"/>
          <ac:graphicFrameMkLst>
            <pc:docMk/>
            <pc:sldMk cId="3820523456" sldId="273"/>
            <ac:graphicFrameMk id="9" creationId="{B5945D33-7B5E-4ED8-B6B0-CFD37C45E100}"/>
          </ac:graphicFrameMkLst>
        </pc:graphicFrameChg>
        <pc:picChg chg="add del mod">
          <ac:chgData name="Michael Keeley" userId="8ef69844-9353-48ea-9547-831aa1ec993b" providerId="ADAL" clId="{2D07D734-86A2-48B9-ADE3-DCCF34A72A63}" dt="2022-05-25T20:41:37.486" v="2242"/>
          <ac:picMkLst>
            <pc:docMk/>
            <pc:sldMk cId="3820523456" sldId="273"/>
            <ac:picMk id="2" creationId="{1C732282-FE77-46EC-B2F8-0B5952309810}"/>
          </ac:picMkLst>
        </pc:picChg>
        <pc:picChg chg="add mod">
          <ac:chgData name="Michael Keeley" userId="8ef69844-9353-48ea-9547-831aa1ec993b" providerId="ADAL" clId="{2D07D734-86A2-48B9-ADE3-DCCF34A72A63}" dt="2022-05-25T20:41:45.328" v="2243" actId="1076"/>
          <ac:picMkLst>
            <pc:docMk/>
            <pc:sldMk cId="3820523456" sldId="273"/>
            <ac:picMk id="3" creationId="{6ED6AF0A-0A9B-4DB8-BFE4-A12FB8483662}"/>
          </ac:picMkLst>
        </pc:picChg>
        <pc:picChg chg="add mod">
          <ac:chgData name="Michael Keeley" userId="8ef69844-9353-48ea-9547-831aa1ec993b" providerId="ADAL" clId="{2D07D734-86A2-48B9-ADE3-DCCF34A72A63}" dt="2022-05-25T11:58:38.932" v="97" actId="1076"/>
          <ac:picMkLst>
            <pc:docMk/>
            <pc:sldMk cId="3820523456" sldId="273"/>
            <ac:picMk id="6" creationId="{B2337E08-48AD-4976-AFB2-B96F6AB8C991}"/>
          </ac:picMkLst>
        </pc:picChg>
        <pc:picChg chg="add mod">
          <ac:chgData name="Michael Keeley" userId="8ef69844-9353-48ea-9547-831aa1ec993b" providerId="ADAL" clId="{2D07D734-86A2-48B9-ADE3-DCCF34A72A63}" dt="2022-05-25T12:27:43.779" v="1602"/>
          <ac:picMkLst>
            <pc:docMk/>
            <pc:sldMk cId="3820523456" sldId="273"/>
            <ac:picMk id="11" creationId="{CBE862E6-BA2B-421C-86E0-25F7AAA3D20B}"/>
          </ac:picMkLst>
        </pc:picChg>
        <pc:picChg chg="add mod">
          <ac:chgData name="Michael Keeley" userId="8ef69844-9353-48ea-9547-831aa1ec993b" providerId="ADAL" clId="{2D07D734-86A2-48B9-ADE3-DCCF34A72A63}" dt="2022-05-25T12:19:41.438" v="1175" actId="1076"/>
          <ac:picMkLst>
            <pc:docMk/>
            <pc:sldMk cId="3820523456" sldId="273"/>
            <ac:picMk id="12" creationId="{FF3302A8-0163-4360-B3F4-BF75A2480528}"/>
          </ac:picMkLst>
        </pc:picChg>
        <pc:picChg chg="add mod">
          <ac:chgData name="Michael Keeley" userId="8ef69844-9353-48ea-9547-831aa1ec993b" providerId="ADAL" clId="{2D07D734-86A2-48B9-ADE3-DCCF34A72A63}" dt="2022-05-25T12:27:43.779" v="1602"/>
          <ac:picMkLst>
            <pc:docMk/>
            <pc:sldMk cId="3820523456" sldId="273"/>
            <ac:picMk id="15" creationId="{36D97B10-4388-431A-A422-B3D42BFF6F24}"/>
          </ac:picMkLst>
        </pc:picChg>
        <pc:picChg chg="add mod">
          <ac:chgData name="Michael Keeley" userId="8ef69844-9353-48ea-9547-831aa1ec993b" providerId="ADAL" clId="{2D07D734-86A2-48B9-ADE3-DCCF34A72A63}" dt="2022-05-25T12:19:02.195" v="1129" actId="1076"/>
          <ac:picMkLst>
            <pc:docMk/>
            <pc:sldMk cId="3820523456" sldId="273"/>
            <ac:picMk id="16" creationId="{879027F3-A15B-49DD-A0F7-23C9F052CA14}"/>
          </ac:picMkLst>
        </pc:picChg>
        <pc:picChg chg="add del mod">
          <ac:chgData name="Michael Keeley" userId="8ef69844-9353-48ea-9547-831aa1ec993b" providerId="ADAL" clId="{2D07D734-86A2-48B9-ADE3-DCCF34A72A63}" dt="2022-05-25T12:18:22.334" v="1113" actId="478"/>
          <ac:picMkLst>
            <pc:docMk/>
            <pc:sldMk cId="3820523456" sldId="273"/>
            <ac:picMk id="17" creationId="{3F98405A-0AE3-4E2E-84B6-D88CE1B1B294}"/>
          </ac:picMkLst>
        </pc:picChg>
        <pc:picChg chg="add mod">
          <ac:chgData name="Michael Keeley" userId="8ef69844-9353-48ea-9547-831aa1ec993b" providerId="ADAL" clId="{2D07D734-86A2-48B9-ADE3-DCCF34A72A63}" dt="2022-05-25T12:27:43.779" v="1602"/>
          <ac:picMkLst>
            <pc:docMk/>
            <pc:sldMk cId="3820523456" sldId="273"/>
            <ac:picMk id="20" creationId="{EE7FC00F-3E80-483C-AF93-EF69F1D8C527}"/>
          </ac:picMkLst>
        </pc:picChg>
        <pc:picChg chg="add mod">
          <ac:chgData name="Michael Keeley" userId="8ef69844-9353-48ea-9547-831aa1ec993b" providerId="ADAL" clId="{2D07D734-86A2-48B9-ADE3-DCCF34A72A63}" dt="2022-05-25T12:19:45.514" v="1176" actId="1076"/>
          <ac:picMkLst>
            <pc:docMk/>
            <pc:sldMk cId="3820523456" sldId="273"/>
            <ac:picMk id="21" creationId="{BB3139F7-C859-4C6F-99A9-BF130B44BCFD}"/>
          </ac:picMkLst>
        </pc:picChg>
        <pc:picChg chg="add mod">
          <ac:chgData name="Michael Keeley" userId="8ef69844-9353-48ea-9547-831aa1ec993b" providerId="ADAL" clId="{2D07D734-86A2-48B9-ADE3-DCCF34A72A63}" dt="2022-05-25T12:27:43.779" v="1602"/>
          <ac:picMkLst>
            <pc:docMk/>
            <pc:sldMk cId="3820523456" sldId="273"/>
            <ac:picMk id="22" creationId="{8AB7B00C-1B2E-4F21-81B5-6B9E4A92C3CF}"/>
          </ac:picMkLst>
        </pc:picChg>
      </pc:sldChg>
      <pc:sldChg chg="addSp delSp modSp add mod delAnim modAnim">
        <pc:chgData name="Michael Keeley" userId="8ef69844-9353-48ea-9547-831aa1ec993b" providerId="ADAL" clId="{2D07D734-86A2-48B9-ADE3-DCCF34A72A63}" dt="2022-05-25T12:34:39.617" v="1829"/>
        <pc:sldMkLst>
          <pc:docMk/>
          <pc:sldMk cId="365555696" sldId="274"/>
        </pc:sldMkLst>
        <pc:spChg chg="del">
          <ac:chgData name="Michael Keeley" userId="8ef69844-9353-48ea-9547-831aa1ec993b" providerId="ADAL" clId="{2D07D734-86A2-48B9-ADE3-DCCF34A72A63}" dt="2022-05-25T12:21:27.051" v="1260" actId="478"/>
          <ac:spMkLst>
            <pc:docMk/>
            <pc:sldMk cId="365555696" sldId="274"/>
            <ac:spMk id="11" creationId="{F5FCE913-6381-49C4-B630-BF2783B08C04}"/>
          </ac:spMkLst>
        </pc:spChg>
        <pc:spChg chg="del">
          <ac:chgData name="Michael Keeley" userId="8ef69844-9353-48ea-9547-831aa1ec993b" providerId="ADAL" clId="{2D07D734-86A2-48B9-ADE3-DCCF34A72A63}" dt="2022-05-25T12:21:30.154" v="1261" actId="478"/>
          <ac:spMkLst>
            <pc:docMk/>
            <pc:sldMk cId="365555696" sldId="274"/>
            <ac:spMk id="13" creationId="{97206AC3-230C-4B92-9B4A-C025ECE75D92}"/>
          </ac:spMkLst>
        </pc:spChg>
        <pc:spChg chg="mod">
          <ac:chgData name="Michael Keeley" userId="8ef69844-9353-48ea-9547-831aa1ec993b" providerId="ADAL" clId="{2D07D734-86A2-48B9-ADE3-DCCF34A72A63}" dt="2022-05-25T12:34:39.617" v="1829"/>
          <ac:spMkLst>
            <pc:docMk/>
            <pc:sldMk cId="365555696" sldId="274"/>
            <ac:spMk id="14" creationId="{9E411BC4-A3D3-42A3-BE61-00F96D74F282}"/>
          </ac:spMkLst>
        </pc:spChg>
        <pc:spChg chg="del">
          <ac:chgData name="Michael Keeley" userId="8ef69844-9353-48ea-9547-831aa1ec993b" providerId="ADAL" clId="{2D07D734-86A2-48B9-ADE3-DCCF34A72A63}" dt="2022-05-25T12:21:32.066" v="1262" actId="478"/>
          <ac:spMkLst>
            <pc:docMk/>
            <pc:sldMk cId="365555696" sldId="274"/>
            <ac:spMk id="15" creationId="{8675F4FB-C1A8-4978-B030-C817AE3D524B}"/>
          </ac:spMkLst>
        </pc:spChg>
        <pc:spChg chg="add del mod">
          <ac:chgData name="Michael Keeley" userId="8ef69844-9353-48ea-9547-831aa1ec993b" providerId="ADAL" clId="{2D07D734-86A2-48B9-ADE3-DCCF34A72A63}" dt="2022-05-25T12:34:12.984" v="1818"/>
          <ac:spMkLst>
            <pc:docMk/>
            <pc:sldMk cId="365555696" sldId="274"/>
            <ac:spMk id="17" creationId="{97DD4319-AFA2-49CF-BCC9-23694F0D0CCB}"/>
          </ac:spMkLst>
        </pc:spChg>
        <pc:spChg chg="mod">
          <ac:chgData name="Michael Keeley" userId="8ef69844-9353-48ea-9547-831aa1ec993b" providerId="ADAL" clId="{2D07D734-86A2-48B9-ADE3-DCCF34A72A63}" dt="2022-05-25T12:33:59.806" v="1816" actId="1076"/>
          <ac:spMkLst>
            <pc:docMk/>
            <pc:sldMk cId="365555696" sldId="274"/>
            <ac:spMk id="18" creationId="{0810F1C7-3D06-4515-9CA7-53AD2536690A}"/>
          </ac:spMkLst>
        </pc:spChg>
        <pc:graphicFrameChg chg="mod">
          <ac:chgData name="Michael Keeley" userId="8ef69844-9353-48ea-9547-831aa1ec993b" providerId="ADAL" clId="{2D07D734-86A2-48B9-ADE3-DCCF34A72A63}" dt="2022-05-25T12:21:02.835" v="1243" actId="207"/>
          <ac:graphicFrameMkLst>
            <pc:docMk/>
            <pc:sldMk cId="365555696" sldId="274"/>
            <ac:graphicFrameMk id="9" creationId="{B5945D33-7B5E-4ED8-B6B0-CFD37C45E100}"/>
          </ac:graphicFrameMkLst>
        </pc:graphicFrameChg>
        <pc:picChg chg="del">
          <ac:chgData name="Michael Keeley" userId="8ef69844-9353-48ea-9547-831aa1ec993b" providerId="ADAL" clId="{2D07D734-86A2-48B9-ADE3-DCCF34A72A63}" dt="2022-05-25T12:20:46.059" v="1238" actId="478"/>
          <ac:picMkLst>
            <pc:docMk/>
            <pc:sldMk cId="365555696" sldId="274"/>
            <ac:picMk id="6" creationId="{B2337E08-48AD-4976-AFB2-B96F6AB8C991}"/>
          </ac:picMkLst>
        </pc:picChg>
        <pc:picChg chg="del">
          <ac:chgData name="Michael Keeley" userId="8ef69844-9353-48ea-9547-831aa1ec993b" providerId="ADAL" clId="{2D07D734-86A2-48B9-ADE3-DCCF34A72A63}" dt="2022-05-25T12:20:47.040" v="1240" actId="478"/>
          <ac:picMkLst>
            <pc:docMk/>
            <pc:sldMk cId="365555696" sldId="274"/>
            <ac:picMk id="12" creationId="{FF3302A8-0163-4360-B3F4-BF75A2480528}"/>
          </ac:picMkLst>
        </pc:picChg>
        <pc:picChg chg="del">
          <ac:chgData name="Michael Keeley" userId="8ef69844-9353-48ea-9547-831aa1ec993b" providerId="ADAL" clId="{2D07D734-86A2-48B9-ADE3-DCCF34A72A63}" dt="2022-05-25T12:20:46.541" v="1239" actId="478"/>
          <ac:picMkLst>
            <pc:docMk/>
            <pc:sldMk cId="365555696" sldId="274"/>
            <ac:picMk id="16" creationId="{879027F3-A15B-49DD-A0F7-23C9F052CA14}"/>
          </ac:picMkLst>
        </pc:picChg>
        <pc:picChg chg="del">
          <ac:chgData name="Michael Keeley" userId="8ef69844-9353-48ea-9547-831aa1ec993b" providerId="ADAL" clId="{2D07D734-86A2-48B9-ADE3-DCCF34A72A63}" dt="2022-05-25T12:20:51.437" v="1241" actId="478"/>
          <ac:picMkLst>
            <pc:docMk/>
            <pc:sldMk cId="365555696" sldId="274"/>
            <ac:picMk id="21" creationId="{BB3139F7-C859-4C6F-99A9-BF130B44BCFD}"/>
          </ac:picMkLst>
        </pc:picChg>
      </pc:sldChg>
      <pc:sldChg chg="add del">
        <pc:chgData name="Michael Keeley" userId="8ef69844-9353-48ea-9547-831aa1ec993b" providerId="ADAL" clId="{2D07D734-86A2-48B9-ADE3-DCCF34A72A63}" dt="2022-05-25T12:20:40.351" v="1226"/>
        <pc:sldMkLst>
          <pc:docMk/>
          <pc:sldMk cId="1039613526" sldId="274"/>
        </pc:sldMkLst>
      </pc:sldChg>
      <pc:sldChg chg="addSp delSp modSp add mod delAnim">
        <pc:chgData name="Michael Keeley" userId="8ef69844-9353-48ea-9547-831aa1ec993b" providerId="ADAL" clId="{2D07D734-86A2-48B9-ADE3-DCCF34A72A63}" dt="2022-05-25T12:34:22.527" v="1823" actId="478"/>
        <pc:sldMkLst>
          <pc:docMk/>
          <pc:sldMk cId="3506232052" sldId="275"/>
        </pc:sldMkLst>
        <pc:spChg chg="add del mod">
          <ac:chgData name="Michael Keeley" userId="8ef69844-9353-48ea-9547-831aa1ec993b" providerId="ADAL" clId="{2D07D734-86A2-48B9-ADE3-DCCF34A72A63}" dt="2022-05-25T12:34:21.298" v="1822" actId="478"/>
          <ac:spMkLst>
            <pc:docMk/>
            <pc:sldMk cId="3506232052" sldId="275"/>
            <ac:spMk id="3" creationId="{1D16C056-D59D-4CAF-B92C-4895A45B6BF9}"/>
          </ac:spMkLst>
        </pc:spChg>
        <pc:spChg chg="del">
          <ac:chgData name="Michael Keeley" userId="8ef69844-9353-48ea-9547-831aa1ec993b" providerId="ADAL" clId="{2D07D734-86A2-48B9-ADE3-DCCF34A72A63}" dt="2022-05-25T12:34:19.363" v="1820" actId="478"/>
          <ac:spMkLst>
            <pc:docMk/>
            <pc:sldMk cId="3506232052" sldId="275"/>
            <ac:spMk id="14" creationId="{9E411BC4-A3D3-42A3-BE61-00F96D74F282}"/>
          </ac:spMkLst>
        </pc:spChg>
        <pc:spChg chg="del">
          <ac:chgData name="Michael Keeley" userId="8ef69844-9353-48ea-9547-831aa1ec993b" providerId="ADAL" clId="{2D07D734-86A2-48B9-ADE3-DCCF34A72A63}" dt="2022-05-25T12:34:20.631" v="1821" actId="478"/>
          <ac:spMkLst>
            <pc:docMk/>
            <pc:sldMk cId="3506232052" sldId="275"/>
            <ac:spMk id="18" creationId="{0810F1C7-3D06-4515-9CA7-53AD2536690A}"/>
          </ac:spMkLst>
        </pc:spChg>
        <pc:graphicFrameChg chg="del">
          <ac:chgData name="Michael Keeley" userId="8ef69844-9353-48ea-9547-831aa1ec993b" providerId="ADAL" clId="{2D07D734-86A2-48B9-ADE3-DCCF34A72A63}" dt="2022-05-25T12:34:22.527" v="1823" actId="478"/>
          <ac:graphicFrameMkLst>
            <pc:docMk/>
            <pc:sldMk cId="3506232052" sldId="275"/>
            <ac:graphicFrameMk id="9" creationId="{B5945D33-7B5E-4ED8-B6B0-CFD37C45E100}"/>
          </ac:graphicFrameMkLst>
        </pc:graphicFrameChg>
      </pc:sldChg>
      <pc:sldChg chg="addSp delSp modSp mod modTransition modAnim">
        <pc:chgData name="Michael Keeley" userId="8ef69844-9353-48ea-9547-831aa1ec993b" providerId="ADAL" clId="{2D07D734-86A2-48B9-ADE3-DCCF34A72A63}" dt="2022-05-25T15:18:14.393" v="1862" actId="20577"/>
        <pc:sldMkLst>
          <pc:docMk/>
          <pc:sldMk cId="3627189839" sldId="275"/>
        </pc:sldMkLst>
        <pc:spChg chg="mod">
          <ac:chgData name="Michael Keeley" userId="8ef69844-9353-48ea-9547-831aa1ec993b" providerId="ADAL" clId="{2D07D734-86A2-48B9-ADE3-DCCF34A72A63}" dt="2022-05-25T15:18:14.393" v="1862" actId="20577"/>
          <ac:spMkLst>
            <pc:docMk/>
            <pc:sldMk cId="3627189839" sldId="275"/>
            <ac:spMk id="4" creationId="{061D90A0-B4CE-45D8-B00C-D04F4486126A}"/>
          </ac:spMkLst>
        </pc:spChg>
        <pc:picChg chg="add mod modCrop">
          <ac:chgData name="Michael Keeley" userId="8ef69844-9353-48ea-9547-831aa1ec993b" providerId="ADAL" clId="{2D07D734-86A2-48B9-ADE3-DCCF34A72A63}" dt="2022-05-25T15:18:09.038" v="1840" actId="14100"/>
          <ac:picMkLst>
            <pc:docMk/>
            <pc:sldMk cId="3627189839" sldId="275"/>
            <ac:picMk id="2" creationId="{0229DCFB-34D7-4600-AB38-7FC997156EE1}"/>
          </ac:picMkLst>
        </pc:picChg>
        <pc:picChg chg="del">
          <ac:chgData name="Michael Keeley" userId="8ef69844-9353-48ea-9547-831aa1ec993b" providerId="ADAL" clId="{2D07D734-86A2-48B9-ADE3-DCCF34A72A63}" dt="2022-05-25T15:17:57.191" v="1836" actId="478"/>
          <ac:picMkLst>
            <pc:docMk/>
            <pc:sldMk cId="3627189839" sldId="275"/>
            <ac:picMk id="2052" creationId="{22F0F3FE-4519-4F33-AF06-F788583C55BA}"/>
          </ac:picMkLst>
        </pc:picChg>
      </pc:sldChg>
    </pc:docChg>
  </pc:docChgLst>
  <pc:docChgLst>
    <pc:chgData name="Umar Khalid" userId="ed99dcb7-7298-4e38-a5f6-272b43096e86" providerId="ADAL" clId="{239D05A2-611A-459A-904D-1E4F419D1399}"/>
    <pc:docChg chg="custSel addSld modSld sldOrd">
      <pc:chgData name="Umar Khalid" userId="ed99dcb7-7298-4e38-a5f6-272b43096e86" providerId="ADAL" clId="{239D05A2-611A-459A-904D-1E4F419D1399}" dt="2022-05-26T00:25:00.254" v="104" actId="1076"/>
      <pc:docMkLst>
        <pc:docMk/>
      </pc:docMkLst>
      <pc:sldChg chg="addSp delSp modSp mod delAnim modAnim">
        <pc:chgData name="Umar Khalid" userId="ed99dcb7-7298-4e38-a5f6-272b43096e86" providerId="ADAL" clId="{239D05A2-611A-459A-904D-1E4F419D1399}" dt="2022-05-26T00:25:00.254" v="104" actId="1076"/>
        <pc:sldMkLst>
          <pc:docMk/>
          <pc:sldMk cId="2787670496" sldId="261"/>
        </pc:sldMkLst>
        <pc:picChg chg="add mod">
          <ac:chgData name="Umar Khalid" userId="ed99dcb7-7298-4e38-a5f6-272b43096e86" providerId="ADAL" clId="{239D05A2-611A-459A-904D-1E4F419D1399}" dt="2022-05-26T00:25:00.254" v="104" actId="1076"/>
          <ac:picMkLst>
            <pc:docMk/>
            <pc:sldMk cId="2787670496" sldId="261"/>
            <ac:picMk id="2" creationId="{8922567D-438C-4D1A-928C-E182BE415FC0}"/>
          </ac:picMkLst>
        </pc:picChg>
        <pc:picChg chg="add del mod">
          <ac:chgData name="Umar Khalid" userId="ed99dcb7-7298-4e38-a5f6-272b43096e86" providerId="ADAL" clId="{239D05A2-611A-459A-904D-1E4F419D1399}" dt="2022-05-25T15:55:49.454" v="89" actId="478"/>
          <ac:picMkLst>
            <pc:docMk/>
            <pc:sldMk cId="2787670496" sldId="261"/>
            <ac:picMk id="2" creationId="{B2799BBB-83BB-4475-9C4E-FD43DA10E045}"/>
          </ac:picMkLst>
        </pc:picChg>
        <pc:picChg chg="add del mod">
          <ac:chgData name="Umar Khalid" userId="ed99dcb7-7298-4e38-a5f6-272b43096e86" providerId="ADAL" clId="{239D05A2-611A-459A-904D-1E4F419D1399}" dt="2022-05-26T00:23:46.629" v="97" actId="478"/>
          <ac:picMkLst>
            <pc:docMk/>
            <pc:sldMk cId="2787670496" sldId="261"/>
            <ac:picMk id="3" creationId="{5BA65D70-CC11-46CA-9E51-66E8F007E2D8}"/>
          </ac:picMkLst>
        </pc:picChg>
      </pc:sldChg>
      <pc:sldChg chg="addSp modSp mod modAnim">
        <pc:chgData name="Umar Khalid" userId="ed99dcb7-7298-4e38-a5f6-272b43096e86" providerId="ADAL" clId="{239D05A2-611A-459A-904D-1E4F419D1399}" dt="2022-05-26T00:24:37.231" v="100" actId="1076"/>
        <pc:sldMkLst>
          <pc:docMk/>
          <pc:sldMk cId="588184456" sldId="270"/>
        </pc:sldMkLst>
        <pc:picChg chg="add mod">
          <ac:chgData name="Umar Khalid" userId="ed99dcb7-7298-4e38-a5f6-272b43096e86" providerId="ADAL" clId="{239D05A2-611A-459A-904D-1E4F419D1399}" dt="2022-05-26T00:24:37.231" v="100" actId="1076"/>
          <ac:picMkLst>
            <pc:docMk/>
            <pc:sldMk cId="588184456" sldId="270"/>
            <ac:picMk id="3" creationId="{1B07FCC8-DCB5-4C63-B644-D222B11EEAFA}"/>
          </ac:picMkLst>
        </pc:picChg>
      </pc:sldChg>
      <pc:sldChg chg="modSp ord">
        <pc:chgData name="Umar Khalid" userId="ed99dcb7-7298-4e38-a5f6-272b43096e86" providerId="ADAL" clId="{239D05A2-611A-459A-904D-1E4F419D1399}" dt="2022-05-25T12:48:04.169" v="76"/>
        <pc:sldMkLst>
          <pc:docMk/>
          <pc:sldMk cId="365555696" sldId="274"/>
        </pc:sldMkLst>
        <pc:spChg chg="mod">
          <ac:chgData name="Umar Khalid" userId="ed99dcb7-7298-4e38-a5f6-272b43096e86" providerId="ADAL" clId="{239D05A2-611A-459A-904D-1E4F419D1399}" dt="2022-05-25T12:47:49.007" v="74" actId="20577"/>
          <ac:spMkLst>
            <pc:docMk/>
            <pc:sldMk cId="365555696" sldId="274"/>
            <ac:spMk id="18" creationId="{0810F1C7-3D06-4515-9CA7-53AD2536690A}"/>
          </ac:spMkLst>
        </pc:spChg>
      </pc:sldChg>
      <pc:sldChg chg="new">
        <pc:chgData name="Umar Khalid" userId="ed99dcb7-7298-4e38-a5f6-272b43096e86" providerId="ADAL" clId="{239D05A2-611A-459A-904D-1E4F419D1399}" dt="2022-05-25T15:47:39.481" v="88" actId="680"/>
        <pc:sldMkLst>
          <pc:docMk/>
          <pc:sldMk cId="436663737" sldId="276"/>
        </pc:sldMkLst>
      </pc:sldChg>
    </pc:docChg>
  </pc:docChgLst>
  <pc:docChgLst>
    <pc:chgData name="Umar Khalid" userId="S::umar.khalid_mottmac.com#ext#@projectingsuccesshack.onmicrosoft.com::86dbee4a-5216-4f7a-97b7-68e98c2915d1" providerId="AD" clId="Web-{02E37239-E554-4770-8F3C-4F030BACF49F}"/>
    <pc:docChg chg="modSld">
      <pc:chgData name="Umar Khalid" userId="S::umar.khalid_mottmac.com#ext#@projectingsuccesshack.onmicrosoft.com::86dbee4a-5216-4f7a-97b7-68e98c2915d1" providerId="AD" clId="Web-{02E37239-E554-4770-8F3C-4F030BACF49F}" dt="2022-05-25T12:45:09.836" v="273" actId="20577"/>
      <pc:docMkLst>
        <pc:docMk/>
      </pc:docMkLst>
      <pc:sldChg chg="modSp">
        <pc:chgData name="Umar Khalid" userId="S::umar.khalid_mottmac.com#ext#@projectingsuccesshack.onmicrosoft.com::86dbee4a-5216-4f7a-97b7-68e98c2915d1" providerId="AD" clId="Web-{02E37239-E554-4770-8F3C-4F030BACF49F}" dt="2022-05-25T12:45:09.836" v="273" actId="20577"/>
        <pc:sldMkLst>
          <pc:docMk/>
          <pc:sldMk cId="365555696" sldId="274"/>
        </pc:sldMkLst>
        <pc:spChg chg="mod">
          <ac:chgData name="Umar Khalid" userId="S::umar.khalid_mottmac.com#ext#@projectingsuccesshack.onmicrosoft.com::86dbee4a-5216-4f7a-97b7-68e98c2915d1" providerId="AD" clId="Web-{02E37239-E554-4770-8F3C-4F030BACF49F}" dt="2022-05-25T12:45:09.836" v="273" actId="20577"/>
          <ac:spMkLst>
            <pc:docMk/>
            <pc:sldMk cId="365555696" sldId="274"/>
            <ac:spMk id="18" creationId="{0810F1C7-3D06-4515-9CA7-53AD2536690A}"/>
          </ac:spMkLst>
        </pc:spChg>
      </pc:sldChg>
    </pc:docChg>
  </pc:docChgLst>
  <pc:docChgLst>
    <pc:chgData name="Umar Khalid" userId="S::umar.khalid_mottmac.com#ext#@projectingsuccesshack.onmicrosoft.com::86dbee4a-5216-4f7a-97b7-68e98c2915d1" providerId="AD" clId="Web-{A70AA2D1-2A67-4796-9AC8-10A4F2DA2E76}"/>
    <pc:docChg chg="modSld">
      <pc:chgData name="Umar Khalid" userId="S::umar.khalid_mottmac.com#ext#@projectingsuccesshack.onmicrosoft.com::86dbee4a-5216-4f7a-97b7-68e98c2915d1" providerId="AD" clId="Web-{A70AA2D1-2A67-4796-9AC8-10A4F2DA2E76}" dt="2022-05-25T13:37:38.463" v="0"/>
      <pc:docMkLst>
        <pc:docMk/>
      </pc:docMkLst>
      <pc:sldChg chg="addSp">
        <pc:chgData name="Umar Khalid" userId="S::umar.khalid_mottmac.com#ext#@projectingsuccesshack.onmicrosoft.com::86dbee4a-5216-4f7a-97b7-68e98c2915d1" providerId="AD" clId="Web-{A70AA2D1-2A67-4796-9AC8-10A4F2DA2E76}" dt="2022-05-25T13:37:38.463" v="0"/>
        <pc:sldMkLst>
          <pc:docMk/>
          <pc:sldMk cId="1151639917" sldId="259"/>
        </pc:sldMkLst>
        <pc:spChg chg="add">
          <ac:chgData name="Umar Khalid" userId="S::umar.khalid_mottmac.com#ext#@projectingsuccesshack.onmicrosoft.com::86dbee4a-5216-4f7a-97b7-68e98c2915d1" providerId="AD" clId="Web-{A70AA2D1-2A67-4796-9AC8-10A4F2DA2E76}" dt="2022-05-25T13:37:38.463" v="0"/>
          <ac:spMkLst>
            <pc:docMk/>
            <pc:sldMk cId="1151639917" sldId="259"/>
            <ac:spMk id="2" creationId="{4416BD70-265D-851A-49F0-53AC089F7017}"/>
          </ac:spMkLst>
        </pc:spChg>
      </pc:sldChg>
    </pc:docChg>
  </pc:docChgLst>
  <pc:docChgLst>
    <pc:chgData name="Jessica Hyland" userId="36d86b33-d409-4239-8e52-aa26c3f15c4d" providerId="ADAL" clId="{DFC1E3EF-66A2-4472-B7C8-2F8B76523C78}"/>
    <pc:docChg chg="undo redo custSel addSld delSld modSld sldOrd modMainMaster modShowInfo">
      <pc:chgData name="Jessica Hyland" userId="36d86b33-d409-4239-8e52-aa26c3f15c4d" providerId="ADAL" clId="{DFC1E3EF-66A2-4472-B7C8-2F8B76523C78}" dt="2022-05-26T11:12:10.778" v="4042" actId="1076"/>
      <pc:docMkLst>
        <pc:docMk/>
      </pc:docMkLst>
      <pc:sldChg chg="addSp delSp modSp mod modTransition delAnim modAnim">
        <pc:chgData name="Jessica Hyland" userId="36d86b33-d409-4239-8e52-aa26c3f15c4d" providerId="ADAL" clId="{DFC1E3EF-66A2-4472-B7C8-2F8B76523C78}" dt="2022-05-26T11:12:10.778" v="4042" actId="1076"/>
        <pc:sldMkLst>
          <pc:docMk/>
          <pc:sldMk cId="1151639917" sldId="259"/>
        </pc:sldMkLst>
        <pc:spChg chg="add mod">
          <ac:chgData name="Jessica Hyland" userId="36d86b33-d409-4239-8e52-aa26c3f15c4d" providerId="ADAL" clId="{DFC1E3EF-66A2-4472-B7C8-2F8B76523C78}" dt="2022-05-25T10:23:22.284" v="445"/>
          <ac:spMkLst>
            <pc:docMk/>
            <pc:sldMk cId="1151639917" sldId="259"/>
            <ac:spMk id="4" creationId="{561335AB-D2F0-4916-B331-5A421D0432BD}"/>
          </ac:spMkLst>
        </pc:spChg>
        <pc:spChg chg="mod">
          <ac:chgData name="Jessica Hyland" userId="36d86b33-d409-4239-8e52-aa26c3f15c4d" providerId="ADAL" clId="{DFC1E3EF-66A2-4472-B7C8-2F8B76523C78}" dt="2022-05-25T10:18:12.471" v="301" actId="12788"/>
          <ac:spMkLst>
            <pc:docMk/>
            <pc:sldMk cId="1151639917" sldId="259"/>
            <ac:spMk id="6" creationId="{0B1E293C-7974-4EF6-A40D-EC4E9E12319A}"/>
          </ac:spMkLst>
        </pc:spChg>
        <pc:spChg chg="del mod">
          <ac:chgData name="Jessica Hyland" userId="36d86b33-d409-4239-8e52-aa26c3f15c4d" providerId="ADAL" clId="{DFC1E3EF-66A2-4472-B7C8-2F8B76523C78}" dt="2022-05-25T10:23:21.178" v="444" actId="21"/>
          <ac:spMkLst>
            <pc:docMk/>
            <pc:sldMk cId="1151639917" sldId="259"/>
            <ac:spMk id="8" creationId="{FDD570C1-33B3-4FD7-B8F0-0C0BA0474973}"/>
          </ac:spMkLst>
        </pc:spChg>
        <pc:picChg chg="add del mod">
          <ac:chgData name="Jessica Hyland" userId="36d86b33-d409-4239-8e52-aa26c3f15c4d" providerId="ADAL" clId="{DFC1E3EF-66A2-4472-B7C8-2F8B76523C78}" dt="2022-05-25T20:10:11.652" v="3770" actId="478"/>
          <ac:picMkLst>
            <pc:docMk/>
            <pc:sldMk cId="1151639917" sldId="259"/>
            <ac:picMk id="2" creationId="{80D31E2A-3AD4-4A8F-9770-A76CCB036DEC}"/>
          </ac:picMkLst>
        </pc:picChg>
        <pc:picChg chg="add del mod">
          <ac:chgData name="Jessica Hyland" userId="36d86b33-d409-4239-8e52-aa26c3f15c4d" providerId="ADAL" clId="{DFC1E3EF-66A2-4472-B7C8-2F8B76523C78}" dt="2022-05-25T20:15:30.725" v="3781" actId="478"/>
          <ac:picMkLst>
            <pc:docMk/>
            <pc:sldMk cId="1151639917" sldId="259"/>
            <ac:picMk id="3" creationId="{9365CCAD-B670-4D28-ADDC-69A0C1374F83}"/>
          </ac:picMkLst>
        </pc:picChg>
        <pc:picChg chg="del mod">
          <ac:chgData name="Jessica Hyland" userId="36d86b33-d409-4239-8e52-aa26c3f15c4d" providerId="ADAL" clId="{DFC1E3EF-66A2-4472-B7C8-2F8B76523C78}" dt="2022-05-25T20:16:17.404" v="3784" actId="478"/>
          <ac:picMkLst>
            <pc:docMk/>
            <pc:sldMk cId="1151639917" sldId="259"/>
            <ac:picMk id="5" creationId="{93BC6876-8629-466D-BC1D-7011F261C2EF}"/>
          </ac:picMkLst>
        </pc:picChg>
        <pc:picChg chg="mod">
          <ac:chgData name="Jessica Hyland" userId="36d86b33-d409-4239-8e52-aa26c3f15c4d" providerId="ADAL" clId="{DFC1E3EF-66A2-4472-B7C8-2F8B76523C78}" dt="2022-05-26T11:12:10.778" v="4042" actId="1076"/>
          <ac:picMkLst>
            <pc:docMk/>
            <pc:sldMk cId="1151639917" sldId="259"/>
            <ac:picMk id="7" creationId="{009D9049-92BC-4CCA-8A64-8F7F80FD002E}"/>
          </ac:picMkLst>
        </pc:picChg>
      </pc:sldChg>
      <pc:sldChg chg="addSp delSp modSp mod ord modTransition modAnim">
        <pc:chgData name="Jessica Hyland" userId="36d86b33-d409-4239-8e52-aa26c3f15c4d" providerId="ADAL" clId="{DFC1E3EF-66A2-4472-B7C8-2F8B76523C78}" dt="2022-05-26T07:54:52.132" v="4031"/>
        <pc:sldMkLst>
          <pc:docMk/>
          <pc:sldMk cId="2787670496" sldId="261"/>
        </pc:sldMkLst>
        <pc:spChg chg="add del">
          <ac:chgData name="Jessica Hyland" userId="36d86b33-d409-4239-8e52-aa26c3f15c4d" providerId="ADAL" clId="{DFC1E3EF-66A2-4472-B7C8-2F8B76523C78}" dt="2022-05-25T14:11:32.488" v="3142" actId="478"/>
          <ac:spMkLst>
            <pc:docMk/>
            <pc:sldMk cId="2787670496" sldId="261"/>
            <ac:spMk id="2" creationId="{1360EAFE-EA90-4E27-8144-51C9D2C7D362}"/>
          </ac:spMkLst>
        </pc:spChg>
        <pc:spChg chg="mod">
          <ac:chgData name="Jessica Hyland" userId="36d86b33-d409-4239-8e52-aa26c3f15c4d" providerId="ADAL" clId="{DFC1E3EF-66A2-4472-B7C8-2F8B76523C78}" dt="2022-05-25T15:38:34.065" v="3733" actId="20577"/>
          <ac:spMkLst>
            <pc:docMk/>
            <pc:sldMk cId="2787670496" sldId="261"/>
            <ac:spMk id="4" creationId="{061D90A0-B4CE-45D8-B00C-D04F4486126A}"/>
          </ac:spMkLst>
        </pc:spChg>
        <pc:spChg chg="del mod">
          <ac:chgData name="Jessica Hyland" userId="36d86b33-d409-4239-8e52-aa26c3f15c4d" providerId="ADAL" clId="{DFC1E3EF-66A2-4472-B7C8-2F8B76523C78}" dt="2022-05-25T14:16:52.190" v="3189" actId="478"/>
          <ac:spMkLst>
            <pc:docMk/>
            <pc:sldMk cId="2787670496" sldId="261"/>
            <ac:spMk id="5" creationId="{9B3C1A0B-75AD-4C63-9B23-F2E8C1F85078}"/>
          </ac:spMkLst>
        </pc:spChg>
        <pc:spChg chg="add del mod">
          <ac:chgData name="Jessica Hyland" userId="36d86b33-d409-4239-8e52-aa26c3f15c4d" providerId="ADAL" clId="{DFC1E3EF-66A2-4472-B7C8-2F8B76523C78}" dt="2022-05-25T14:16:55.288" v="3190" actId="478"/>
          <ac:spMkLst>
            <pc:docMk/>
            <pc:sldMk cId="2787670496" sldId="261"/>
            <ac:spMk id="8" creationId="{1E248612-AD67-4E64-B2EF-6F3EF8D60D43}"/>
          </ac:spMkLst>
        </pc:spChg>
        <pc:graphicFrameChg chg="add del modGraphic">
          <ac:chgData name="Jessica Hyland" userId="36d86b33-d409-4239-8e52-aa26c3f15c4d" providerId="ADAL" clId="{DFC1E3EF-66A2-4472-B7C8-2F8B76523C78}" dt="2022-05-25T10:38:50.705" v="515" actId="478"/>
          <ac:graphicFrameMkLst>
            <pc:docMk/>
            <pc:sldMk cId="2787670496" sldId="261"/>
            <ac:graphicFrameMk id="2" creationId="{3BCACE2D-6CB9-4DD6-99E5-E6345C221861}"/>
          </ac:graphicFrameMkLst>
        </pc:graphicFrameChg>
        <pc:graphicFrameChg chg="add mod">
          <ac:chgData name="Jessica Hyland" userId="36d86b33-d409-4239-8e52-aa26c3f15c4d" providerId="ADAL" clId="{DFC1E3EF-66A2-4472-B7C8-2F8B76523C78}" dt="2022-05-25T14:25:07.038" v="3281" actId="108"/>
          <ac:graphicFrameMkLst>
            <pc:docMk/>
            <pc:sldMk cId="2787670496" sldId="261"/>
            <ac:graphicFrameMk id="6" creationId="{D476EE34-A3DD-4CE2-AA76-A2EB79B134ED}"/>
          </ac:graphicFrameMkLst>
        </pc:graphicFrameChg>
        <pc:picChg chg="mod modCrop">
          <ac:chgData name="Jessica Hyland" userId="36d86b33-d409-4239-8e52-aa26c3f15c4d" providerId="ADAL" clId="{DFC1E3EF-66A2-4472-B7C8-2F8B76523C78}" dt="2022-05-26T07:29:00.866" v="3987" actId="14100"/>
          <ac:picMkLst>
            <pc:docMk/>
            <pc:sldMk cId="2787670496" sldId="261"/>
            <ac:picMk id="2" creationId="{8922567D-438C-4D1A-928C-E182BE415FC0}"/>
          </ac:picMkLst>
        </pc:picChg>
        <pc:picChg chg="add del mod">
          <ac:chgData name="Jessica Hyland" userId="36d86b33-d409-4239-8e52-aa26c3f15c4d" providerId="ADAL" clId="{DFC1E3EF-66A2-4472-B7C8-2F8B76523C78}" dt="2022-05-25T14:16:56.776" v="3191" actId="478"/>
          <ac:picMkLst>
            <pc:docMk/>
            <pc:sldMk cId="2787670496" sldId="261"/>
            <ac:picMk id="3" creationId="{2D84642B-A031-4A81-96F1-2800C5408EB3}"/>
          </ac:picMkLst>
        </pc:picChg>
        <pc:picChg chg="add del mod">
          <ac:chgData name="Jessica Hyland" userId="36d86b33-d409-4239-8e52-aa26c3f15c4d" providerId="ADAL" clId="{DFC1E3EF-66A2-4472-B7C8-2F8B76523C78}" dt="2022-05-25T14:14:15.552" v="3167" actId="478"/>
          <ac:picMkLst>
            <pc:docMk/>
            <pc:sldMk cId="2787670496" sldId="261"/>
            <ac:picMk id="2050" creationId="{66613067-783C-404A-A37D-44CF3A4BF7F9}"/>
          </ac:picMkLst>
        </pc:picChg>
        <pc:picChg chg="add del mod">
          <ac:chgData name="Jessica Hyland" userId="36d86b33-d409-4239-8e52-aa26c3f15c4d" providerId="ADAL" clId="{DFC1E3EF-66A2-4472-B7C8-2F8B76523C78}" dt="2022-05-26T07:29:31.040" v="3991" actId="478"/>
          <ac:picMkLst>
            <pc:docMk/>
            <pc:sldMk cId="2787670496" sldId="261"/>
            <ac:picMk id="2052" creationId="{22F0F3FE-4519-4F33-AF06-F788583C55BA}"/>
          </ac:picMkLst>
        </pc:picChg>
      </pc:sldChg>
      <pc:sldChg chg="addSp delSp modSp mod ord modTransition modAnim">
        <pc:chgData name="Jessica Hyland" userId="36d86b33-d409-4239-8e52-aa26c3f15c4d" providerId="ADAL" clId="{DFC1E3EF-66A2-4472-B7C8-2F8B76523C78}" dt="2022-05-26T07:55:38.596" v="4037"/>
        <pc:sldMkLst>
          <pc:docMk/>
          <pc:sldMk cId="1914440994" sldId="262"/>
        </pc:sldMkLst>
        <pc:spChg chg="mod">
          <ac:chgData name="Jessica Hyland" userId="36d86b33-d409-4239-8e52-aa26c3f15c4d" providerId="ADAL" clId="{DFC1E3EF-66A2-4472-B7C8-2F8B76523C78}" dt="2022-05-25T15:33:48.333" v="3686" actId="12788"/>
          <ac:spMkLst>
            <pc:docMk/>
            <pc:sldMk cId="1914440994" sldId="262"/>
            <ac:spMk id="2" creationId="{3B2B2557-FBA6-476F-BAD1-4E0FF106557A}"/>
          </ac:spMkLst>
        </pc:spChg>
        <pc:spChg chg="del mod">
          <ac:chgData name="Jessica Hyland" userId="36d86b33-d409-4239-8e52-aa26c3f15c4d" providerId="ADAL" clId="{DFC1E3EF-66A2-4472-B7C8-2F8B76523C78}" dt="2022-05-25T12:29:27.078" v="2367" actId="478"/>
          <ac:spMkLst>
            <pc:docMk/>
            <pc:sldMk cId="1914440994" sldId="262"/>
            <ac:spMk id="3" creationId="{645D820E-A8C9-45EC-A93C-223CD7EA064B}"/>
          </ac:spMkLst>
        </pc:spChg>
        <pc:spChg chg="add del mod">
          <ac:chgData name="Jessica Hyland" userId="36d86b33-d409-4239-8e52-aa26c3f15c4d" providerId="ADAL" clId="{DFC1E3EF-66A2-4472-B7C8-2F8B76523C78}" dt="2022-05-25T12:29:40.767" v="2374" actId="478"/>
          <ac:spMkLst>
            <pc:docMk/>
            <pc:sldMk cId="1914440994" sldId="262"/>
            <ac:spMk id="4" creationId="{4BDDE00B-A889-48A0-8BFB-92577AA1DA71}"/>
          </ac:spMkLst>
        </pc:spChg>
        <pc:spChg chg="add del mod">
          <ac:chgData name="Jessica Hyland" userId="36d86b33-d409-4239-8e52-aa26c3f15c4d" providerId="ADAL" clId="{DFC1E3EF-66A2-4472-B7C8-2F8B76523C78}" dt="2022-05-25T12:29:38.918" v="2373" actId="478"/>
          <ac:spMkLst>
            <pc:docMk/>
            <pc:sldMk cId="1914440994" sldId="262"/>
            <ac:spMk id="5" creationId="{93FC3F18-6AC6-41B0-83B2-8205DE7754F7}"/>
          </ac:spMkLst>
        </pc:spChg>
        <pc:spChg chg="add del mod">
          <ac:chgData name="Jessica Hyland" userId="36d86b33-d409-4239-8e52-aa26c3f15c4d" providerId="ADAL" clId="{DFC1E3EF-66A2-4472-B7C8-2F8B76523C78}" dt="2022-05-25T13:53:25.921" v="3103" actId="478"/>
          <ac:spMkLst>
            <pc:docMk/>
            <pc:sldMk cId="1914440994" sldId="262"/>
            <ac:spMk id="6" creationId="{1779A7EC-DC2C-4F24-8A8B-ACDD269D7131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10" creationId="{2C0EFAC9-BF84-4037-8066-A0B4DC5DC666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12" creationId="{A9FFC19A-857B-427C-9AF2-C7865A015E05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13" creationId="{48EF7263-8E58-4BF6-945B-99F4AA673775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14" creationId="{B0745ABD-7408-4414-95E2-BEBEAC710B03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15" creationId="{DDF3C8E9-0B80-4796-8793-D433B538E0F3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17" creationId="{4774D514-BCE3-47CF-BD86-1E2E77E2D399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21" creationId="{41CE0C94-0ED8-45D1-BD9E-373DB46CFB44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23" creationId="{3B107CBC-E60B-44C5-9E9F-8C7390A4D92B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24" creationId="{3CA31571-C4B0-4A86-9CD5-E6E383DBA743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25" creationId="{A5514636-165E-45BB-91D2-92A5A7E741DC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26" creationId="{7B15A11A-E594-4588-A63C-9E70483797CC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28" creationId="{3580A32F-1EE9-488C-AA0A-C539ECBB55E3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32" creationId="{F52B8ECF-6B79-42B8-81C5-01DE6D4CFA17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34" creationId="{A4E2647A-A514-48F0-8D4B-69345BB65E2D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35" creationId="{A5B0DD77-24E7-4F12-BF0D-92464AAF7FEB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36" creationId="{3A5EE9C6-7719-4514-A23B-A3D97694236C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37" creationId="{7A333A72-E8A6-4FE4-8AA4-73C245395E76}"/>
          </ac:spMkLst>
        </pc:spChg>
        <pc:spChg chg="mod">
          <ac:chgData name="Jessica Hyland" userId="36d86b33-d409-4239-8e52-aa26c3f15c4d" providerId="ADAL" clId="{DFC1E3EF-66A2-4472-B7C8-2F8B76523C78}" dt="2022-05-25T13:53:26.283" v="3104"/>
          <ac:spMkLst>
            <pc:docMk/>
            <pc:sldMk cId="1914440994" sldId="262"/>
            <ac:spMk id="39" creationId="{7DC60330-1226-4E3E-A79E-026C00EC7A81}"/>
          </ac:spMkLst>
        </pc:spChg>
        <pc:grpChg chg="add del mod">
          <ac:chgData name="Jessica Hyland" userId="36d86b33-d409-4239-8e52-aa26c3f15c4d" providerId="ADAL" clId="{DFC1E3EF-66A2-4472-B7C8-2F8B76523C78}" dt="2022-05-25T13:59:30.813" v="3106" actId="478"/>
          <ac:grpSpMkLst>
            <pc:docMk/>
            <pc:sldMk cId="1914440994" sldId="262"/>
            <ac:grpSpMk id="8" creationId="{59FB5AFE-E3D6-4D2D-9D9E-4EB0A15EEB4C}"/>
          </ac:grpSpMkLst>
        </pc:grpChg>
        <pc:grpChg chg="mod">
          <ac:chgData name="Jessica Hyland" userId="36d86b33-d409-4239-8e52-aa26c3f15c4d" providerId="ADAL" clId="{DFC1E3EF-66A2-4472-B7C8-2F8B76523C78}" dt="2022-05-25T13:53:26.283" v="3104"/>
          <ac:grpSpMkLst>
            <pc:docMk/>
            <pc:sldMk cId="1914440994" sldId="262"/>
            <ac:grpSpMk id="9" creationId="{E016270B-4E0E-4780-A6E5-E286E1278A5D}"/>
          </ac:grpSpMkLst>
        </pc:grpChg>
        <pc:grpChg chg="mod">
          <ac:chgData name="Jessica Hyland" userId="36d86b33-d409-4239-8e52-aa26c3f15c4d" providerId="ADAL" clId="{DFC1E3EF-66A2-4472-B7C8-2F8B76523C78}" dt="2022-05-25T13:53:26.283" v="3104"/>
          <ac:grpSpMkLst>
            <pc:docMk/>
            <pc:sldMk cId="1914440994" sldId="262"/>
            <ac:grpSpMk id="11" creationId="{199DB97E-6CBE-4A68-9402-9BDF2CD7D6DF}"/>
          </ac:grpSpMkLst>
        </pc:grpChg>
        <pc:grpChg chg="add del mod">
          <ac:chgData name="Jessica Hyland" userId="36d86b33-d409-4239-8e52-aa26c3f15c4d" providerId="ADAL" clId="{DFC1E3EF-66A2-4472-B7C8-2F8B76523C78}" dt="2022-05-25T13:59:30.813" v="3106" actId="478"/>
          <ac:grpSpMkLst>
            <pc:docMk/>
            <pc:sldMk cId="1914440994" sldId="262"/>
            <ac:grpSpMk id="19" creationId="{EDB3788B-861B-4BF8-A7C4-BEB36E4F385B}"/>
          </ac:grpSpMkLst>
        </pc:grpChg>
        <pc:grpChg chg="mod">
          <ac:chgData name="Jessica Hyland" userId="36d86b33-d409-4239-8e52-aa26c3f15c4d" providerId="ADAL" clId="{DFC1E3EF-66A2-4472-B7C8-2F8B76523C78}" dt="2022-05-25T13:53:26.283" v="3104"/>
          <ac:grpSpMkLst>
            <pc:docMk/>
            <pc:sldMk cId="1914440994" sldId="262"/>
            <ac:grpSpMk id="20" creationId="{CA7A1BAA-F182-4D8B-80FC-38751F9D31F6}"/>
          </ac:grpSpMkLst>
        </pc:grpChg>
        <pc:grpChg chg="mod">
          <ac:chgData name="Jessica Hyland" userId="36d86b33-d409-4239-8e52-aa26c3f15c4d" providerId="ADAL" clId="{DFC1E3EF-66A2-4472-B7C8-2F8B76523C78}" dt="2022-05-25T13:53:26.283" v="3104"/>
          <ac:grpSpMkLst>
            <pc:docMk/>
            <pc:sldMk cId="1914440994" sldId="262"/>
            <ac:grpSpMk id="22" creationId="{D4CBA1B0-5C4B-48F2-BA9D-91317C30DF7A}"/>
          </ac:grpSpMkLst>
        </pc:grpChg>
        <pc:grpChg chg="add del mod">
          <ac:chgData name="Jessica Hyland" userId="36d86b33-d409-4239-8e52-aa26c3f15c4d" providerId="ADAL" clId="{DFC1E3EF-66A2-4472-B7C8-2F8B76523C78}" dt="2022-05-25T13:59:30.813" v="3106" actId="478"/>
          <ac:grpSpMkLst>
            <pc:docMk/>
            <pc:sldMk cId="1914440994" sldId="262"/>
            <ac:grpSpMk id="30" creationId="{D876073B-C26F-4C99-B8C1-939C43DE117E}"/>
          </ac:grpSpMkLst>
        </pc:grpChg>
        <pc:grpChg chg="mod">
          <ac:chgData name="Jessica Hyland" userId="36d86b33-d409-4239-8e52-aa26c3f15c4d" providerId="ADAL" clId="{DFC1E3EF-66A2-4472-B7C8-2F8B76523C78}" dt="2022-05-25T13:53:26.283" v="3104"/>
          <ac:grpSpMkLst>
            <pc:docMk/>
            <pc:sldMk cId="1914440994" sldId="262"/>
            <ac:grpSpMk id="31" creationId="{70578428-C1A7-416B-92A6-3737BD309E70}"/>
          </ac:grpSpMkLst>
        </pc:grpChg>
        <pc:grpChg chg="mod">
          <ac:chgData name="Jessica Hyland" userId="36d86b33-d409-4239-8e52-aa26c3f15c4d" providerId="ADAL" clId="{DFC1E3EF-66A2-4472-B7C8-2F8B76523C78}" dt="2022-05-25T13:53:26.283" v="3104"/>
          <ac:grpSpMkLst>
            <pc:docMk/>
            <pc:sldMk cId="1914440994" sldId="262"/>
            <ac:grpSpMk id="33" creationId="{E66D7496-89F7-479A-B744-5B587D906F7C}"/>
          </ac:grpSpMkLst>
        </pc:grpChg>
        <pc:graphicFrameChg chg="add mod">
          <ac:chgData name="Jessica Hyland" userId="36d86b33-d409-4239-8e52-aa26c3f15c4d" providerId="ADAL" clId="{DFC1E3EF-66A2-4472-B7C8-2F8B76523C78}" dt="2022-05-25T14:08:50.349" v="3130"/>
          <ac:graphicFrameMkLst>
            <pc:docMk/>
            <pc:sldMk cId="1914440994" sldId="262"/>
            <ac:graphicFrameMk id="7" creationId="{66F21881-29C9-40E3-95CF-FAA6A455C0BF}"/>
          </ac:graphicFrameMkLst>
        </pc:graphicFrameChg>
        <pc:graphicFrameChg chg="add mod modGraphic">
          <ac:chgData name="Jessica Hyland" userId="36d86b33-d409-4239-8e52-aa26c3f15c4d" providerId="ADAL" clId="{DFC1E3EF-66A2-4472-B7C8-2F8B76523C78}" dt="2022-05-25T20:22:34.160" v="3802" actId="403"/>
          <ac:graphicFrameMkLst>
            <pc:docMk/>
            <pc:sldMk cId="1914440994" sldId="262"/>
            <ac:graphicFrameMk id="41" creationId="{E85DE364-0485-45A1-9D1C-6F061F0341E5}"/>
          </ac:graphicFrameMkLst>
        </pc:graphicFrameChg>
        <pc:picChg chg="mod">
          <ac:chgData name="Jessica Hyland" userId="36d86b33-d409-4239-8e52-aa26c3f15c4d" providerId="ADAL" clId="{DFC1E3EF-66A2-4472-B7C8-2F8B76523C78}" dt="2022-05-25T20:23:51.069" v="3803" actId="1076"/>
          <ac:picMkLst>
            <pc:docMk/>
            <pc:sldMk cId="1914440994" sldId="262"/>
            <ac:picMk id="3" creationId="{4EB00E24-23BE-4B78-9F97-7CF87F5E89A0}"/>
          </ac:picMkLst>
        </pc:picChg>
        <pc:picChg chg="mod">
          <ac:chgData name="Jessica Hyland" userId="36d86b33-d409-4239-8e52-aa26c3f15c4d" providerId="ADAL" clId="{DFC1E3EF-66A2-4472-B7C8-2F8B76523C78}" dt="2022-05-25T13:53:26.283" v="3104"/>
          <ac:picMkLst>
            <pc:docMk/>
            <pc:sldMk cId="1914440994" sldId="262"/>
            <ac:picMk id="16" creationId="{09C7910B-41E5-4544-BEFE-EB814B0E28BB}"/>
          </ac:picMkLst>
        </pc:picChg>
        <pc:picChg chg="mod">
          <ac:chgData name="Jessica Hyland" userId="36d86b33-d409-4239-8e52-aa26c3f15c4d" providerId="ADAL" clId="{DFC1E3EF-66A2-4472-B7C8-2F8B76523C78}" dt="2022-05-25T13:53:26.283" v="3104"/>
          <ac:picMkLst>
            <pc:docMk/>
            <pc:sldMk cId="1914440994" sldId="262"/>
            <ac:picMk id="18" creationId="{B2F64F62-4359-4D59-A428-AFDD1CC4167D}"/>
          </ac:picMkLst>
        </pc:picChg>
        <pc:picChg chg="mod">
          <ac:chgData name="Jessica Hyland" userId="36d86b33-d409-4239-8e52-aa26c3f15c4d" providerId="ADAL" clId="{DFC1E3EF-66A2-4472-B7C8-2F8B76523C78}" dt="2022-05-25T13:53:26.283" v="3104"/>
          <ac:picMkLst>
            <pc:docMk/>
            <pc:sldMk cId="1914440994" sldId="262"/>
            <ac:picMk id="27" creationId="{11DB5EFC-EAD8-4B59-A961-3A6D5D16848A}"/>
          </ac:picMkLst>
        </pc:picChg>
        <pc:picChg chg="mod">
          <ac:chgData name="Jessica Hyland" userId="36d86b33-d409-4239-8e52-aa26c3f15c4d" providerId="ADAL" clId="{DFC1E3EF-66A2-4472-B7C8-2F8B76523C78}" dt="2022-05-25T13:53:26.283" v="3104"/>
          <ac:picMkLst>
            <pc:docMk/>
            <pc:sldMk cId="1914440994" sldId="262"/>
            <ac:picMk id="29" creationId="{B81230C4-BCA8-4738-9ADB-946F48EA55EE}"/>
          </ac:picMkLst>
        </pc:picChg>
        <pc:picChg chg="mod">
          <ac:chgData name="Jessica Hyland" userId="36d86b33-d409-4239-8e52-aa26c3f15c4d" providerId="ADAL" clId="{DFC1E3EF-66A2-4472-B7C8-2F8B76523C78}" dt="2022-05-25T13:53:26.283" v="3104"/>
          <ac:picMkLst>
            <pc:docMk/>
            <pc:sldMk cId="1914440994" sldId="262"/>
            <ac:picMk id="38" creationId="{6A69173D-CD44-4D3D-BDF8-181903EEAE04}"/>
          </ac:picMkLst>
        </pc:picChg>
        <pc:picChg chg="mod">
          <ac:chgData name="Jessica Hyland" userId="36d86b33-d409-4239-8e52-aa26c3f15c4d" providerId="ADAL" clId="{DFC1E3EF-66A2-4472-B7C8-2F8B76523C78}" dt="2022-05-25T13:53:26.283" v="3104"/>
          <ac:picMkLst>
            <pc:docMk/>
            <pc:sldMk cId="1914440994" sldId="262"/>
            <ac:picMk id="40" creationId="{05EF8E0D-6767-44CC-81F2-E983A4E1DB1B}"/>
          </ac:picMkLst>
        </pc:picChg>
      </pc:sldChg>
      <pc:sldChg chg="modSp del">
        <pc:chgData name="Jessica Hyland" userId="36d86b33-d409-4239-8e52-aa26c3f15c4d" providerId="ADAL" clId="{DFC1E3EF-66A2-4472-B7C8-2F8B76523C78}" dt="2022-05-25T15:36:40.590" v="3704" actId="2696"/>
        <pc:sldMkLst>
          <pc:docMk/>
          <pc:sldMk cId="3921182170" sldId="263"/>
        </pc:sldMkLst>
        <pc:spChg chg="mod">
          <ac:chgData name="Jessica Hyland" userId="36d86b33-d409-4239-8e52-aa26c3f15c4d" providerId="ADAL" clId="{DFC1E3EF-66A2-4472-B7C8-2F8B76523C78}" dt="2022-05-25T12:56:34.073" v="2448"/>
          <ac:spMkLst>
            <pc:docMk/>
            <pc:sldMk cId="3921182170" sldId="263"/>
            <ac:spMk id="3" creationId="{A3F07193-6F19-4008-948B-124DBA1BDC32}"/>
          </ac:spMkLst>
        </pc:spChg>
      </pc:sldChg>
      <pc:sldChg chg="addSp delSp modSp mod modTransition modAnim">
        <pc:chgData name="Jessica Hyland" userId="36d86b33-d409-4239-8e52-aa26c3f15c4d" providerId="ADAL" clId="{DFC1E3EF-66A2-4472-B7C8-2F8B76523C78}" dt="2022-05-26T07:53:20.475" v="4014"/>
        <pc:sldMkLst>
          <pc:docMk/>
          <pc:sldMk cId="3537793496" sldId="264"/>
        </pc:sldMkLst>
        <pc:spChg chg="add del mod">
          <ac:chgData name="Jessica Hyland" userId="36d86b33-d409-4239-8e52-aa26c3f15c4d" providerId="ADAL" clId="{DFC1E3EF-66A2-4472-B7C8-2F8B76523C78}" dt="2022-05-25T14:17:11.310" v="3193" actId="1076"/>
          <ac:spMkLst>
            <pc:docMk/>
            <pc:sldMk cId="3537793496" sldId="264"/>
            <ac:spMk id="2" creationId="{7C92E44F-1544-4C06-B2EE-BF7DDADE1174}"/>
          </ac:spMkLst>
        </pc:spChg>
        <pc:spChg chg="del">
          <ac:chgData name="Jessica Hyland" userId="36d86b33-d409-4239-8e52-aa26c3f15c4d" providerId="ADAL" clId="{DFC1E3EF-66A2-4472-B7C8-2F8B76523C78}" dt="2022-05-25T08:29:51.322" v="98"/>
          <ac:spMkLst>
            <pc:docMk/>
            <pc:sldMk cId="3537793496" sldId="264"/>
            <ac:spMk id="3" creationId="{E4704EFF-6336-4A66-BF38-61477DC4265E}"/>
          </ac:spMkLst>
        </pc:spChg>
        <pc:spChg chg="add del mod">
          <ac:chgData name="Jessica Hyland" userId="36d86b33-d409-4239-8e52-aa26c3f15c4d" providerId="ADAL" clId="{DFC1E3EF-66A2-4472-B7C8-2F8B76523C78}" dt="2022-05-25T15:02:11.495" v="3471" actId="1076"/>
          <ac:spMkLst>
            <pc:docMk/>
            <pc:sldMk cId="3537793496" sldId="264"/>
            <ac:spMk id="4" creationId="{64737463-0D76-466F-B158-7AA1831EE3F8}"/>
          </ac:spMkLst>
        </pc:spChg>
        <pc:spChg chg="del">
          <ac:chgData name="Jessica Hyland" userId="36d86b33-d409-4239-8e52-aa26c3f15c4d" providerId="ADAL" clId="{DFC1E3EF-66A2-4472-B7C8-2F8B76523C78}" dt="2022-05-25T08:30:44.117" v="99"/>
          <ac:spMkLst>
            <pc:docMk/>
            <pc:sldMk cId="3537793496" sldId="264"/>
            <ac:spMk id="5" creationId="{221E7118-2CD1-419A-9154-AED2ABAE0403}"/>
          </ac:spMkLst>
        </pc:spChg>
        <pc:spChg chg="add del mod">
          <ac:chgData name="Jessica Hyland" userId="36d86b33-d409-4239-8e52-aa26c3f15c4d" providerId="ADAL" clId="{DFC1E3EF-66A2-4472-B7C8-2F8B76523C78}" dt="2022-05-25T14:59:15.336" v="3398" actId="478"/>
          <ac:spMkLst>
            <pc:docMk/>
            <pc:sldMk cId="3537793496" sldId="264"/>
            <ac:spMk id="5" creationId="{BF875550-8A06-498F-8D96-38E3478B77D8}"/>
          </ac:spMkLst>
        </pc:spChg>
        <pc:spChg chg="add del mod">
          <ac:chgData name="Jessica Hyland" userId="36d86b33-d409-4239-8e52-aa26c3f15c4d" providerId="ADAL" clId="{DFC1E3EF-66A2-4472-B7C8-2F8B76523C78}" dt="2022-05-25T14:59:12.965" v="3397" actId="478"/>
          <ac:spMkLst>
            <pc:docMk/>
            <pc:sldMk cId="3537793496" sldId="264"/>
            <ac:spMk id="6" creationId="{BCD4FCC9-A0FD-4528-8227-C5A5B34F811E}"/>
          </ac:spMkLst>
        </pc:spChg>
        <pc:spChg chg="del">
          <ac:chgData name="Jessica Hyland" userId="36d86b33-d409-4239-8e52-aa26c3f15c4d" providerId="ADAL" clId="{DFC1E3EF-66A2-4472-B7C8-2F8B76523C78}" dt="2022-05-25T08:32:06.725" v="100"/>
          <ac:spMkLst>
            <pc:docMk/>
            <pc:sldMk cId="3537793496" sldId="264"/>
            <ac:spMk id="7" creationId="{4ADEA81A-6E7A-4332-B77C-451EF2EC0D65}"/>
          </ac:spMkLst>
        </pc:spChg>
        <pc:spChg chg="add del mod">
          <ac:chgData name="Jessica Hyland" userId="36d86b33-d409-4239-8e52-aa26c3f15c4d" providerId="ADAL" clId="{DFC1E3EF-66A2-4472-B7C8-2F8B76523C78}" dt="2022-05-25T14:59:18.633" v="3400" actId="478"/>
          <ac:spMkLst>
            <pc:docMk/>
            <pc:sldMk cId="3537793496" sldId="264"/>
            <ac:spMk id="7" creationId="{8103A406-FE1F-4CF4-BF23-FC412107F1A1}"/>
          </ac:spMkLst>
        </pc:spChg>
        <pc:spChg chg="del">
          <ac:chgData name="Jessica Hyland" userId="36d86b33-d409-4239-8e52-aa26c3f15c4d" providerId="ADAL" clId="{DFC1E3EF-66A2-4472-B7C8-2F8B76523C78}" dt="2022-05-25T08:19:42.264" v="9"/>
          <ac:spMkLst>
            <pc:docMk/>
            <pc:sldMk cId="3537793496" sldId="264"/>
            <ac:spMk id="8" creationId="{0D96CE94-58FE-4458-A413-EB02112EA10E}"/>
          </ac:spMkLst>
        </pc:spChg>
        <pc:spChg chg="add del mod">
          <ac:chgData name="Jessica Hyland" userId="36d86b33-d409-4239-8e52-aa26c3f15c4d" providerId="ADAL" clId="{DFC1E3EF-66A2-4472-B7C8-2F8B76523C78}" dt="2022-05-25T14:59:22.311" v="3402" actId="478"/>
          <ac:spMkLst>
            <pc:docMk/>
            <pc:sldMk cId="3537793496" sldId="264"/>
            <ac:spMk id="8" creationId="{64B086D2-DC4B-44E9-AEBF-402B20D6FACE}"/>
          </ac:spMkLst>
        </pc:spChg>
        <pc:spChg chg="add del mod">
          <ac:chgData name="Jessica Hyland" userId="36d86b33-d409-4239-8e52-aa26c3f15c4d" providerId="ADAL" clId="{DFC1E3EF-66A2-4472-B7C8-2F8B76523C78}" dt="2022-05-25T14:59:43.953" v="3412" actId="478"/>
          <ac:spMkLst>
            <pc:docMk/>
            <pc:sldMk cId="3537793496" sldId="264"/>
            <ac:spMk id="10" creationId="{02200564-25E4-49BB-BB2A-4710C70C4848}"/>
          </ac:spMkLst>
        </pc:spChg>
        <pc:spChg chg="add del mod">
          <ac:chgData name="Jessica Hyland" userId="36d86b33-d409-4239-8e52-aa26c3f15c4d" providerId="ADAL" clId="{DFC1E3EF-66A2-4472-B7C8-2F8B76523C78}" dt="2022-05-25T15:00:02.452" v="3423" actId="478"/>
          <ac:spMkLst>
            <pc:docMk/>
            <pc:sldMk cId="3537793496" sldId="264"/>
            <ac:spMk id="11" creationId="{8DEF51BF-150A-4281-91A4-D77D313C50AB}"/>
          </ac:spMkLst>
        </pc:spChg>
        <pc:spChg chg="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11" creationId="{BB87DCE3-E2D6-4511-BF88-097576428A64}"/>
          </ac:spMkLst>
        </pc:spChg>
        <pc:spChg chg="add del mod">
          <ac:chgData name="Jessica Hyland" userId="36d86b33-d409-4239-8e52-aa26c3f15c4d" providerId="ADAL" clId="{DFC1E3EF-66A2-4472-B7C8-2F8B76523C78}" dt="2022-05-25T14:59:45.864" v="3413" actId="478"/>
          <ac:spMkLst>
            <pc:docMk/>
            <pc:sldMk cId="3537793496" sldId="264"/>
            <ac:spMk id="12" creationId="{F7DE607E-9951-4321-A1AA-A94E25FAB286}"/>
          </ac:spMkLst>
        </pc:spChg>
        <pc:spChg chg="add del mod">
          <ac:chgData name="Jessica Hyland" userId="36d86b33-d409-4239-8e52-aa26c3f15c4d" providerId="ADAL" clId="{DFC1E3EF-66A2-4472-B7C8-2F8B76523C78}" dt="2022-05-25T15:00:00.762" v="3421" actId="478"/>
          <ac:spMkLst>
            <pc:docMk/>
            <pc:sldMk cId="3537793496" sldId="264"/>
            <ac:spMk id="13" creationId="{7798A937-5451-439E-8159-0831A140794C}"/>
          </ac:spMkLst>
        </pc:spChg>
        <pc:spChg chg="mod">
          <ac:chgData name="Jessica Hyland" userId="36d86b33-d409-4239-8e52-aa26c3f15c4d" providerId="ADAL" clId="{DFC1E3EF-66A2-4472-B7C8-2F8B76523C78}" dt="2022-05-25T14:59:03.239" v="3392"/>
          <ac:spMkLst>
            <pc:docMk/>
            <pc:sldMk cId="3537793496" sldId="264"/>
            <ac:spMk id="14" creationId="{BC5FEF77-A86D-40B6-9B44-849D0C936C60}"/>
          </ac:spMkLst>
        </pc:spChg>
        <pc:spChg chg="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14" creationId="{D338FECE-3A3F-4422-9762-02399A2906ED}"/>
          </ac:spMkLst>
        </pc:spChg>
        <pc:spChg chg="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15" creationId="{A383F825-042D-4807-84C7-232B2B36CD74}"/>
          </ac:spMkLst>
        </pc:spChg>
        <pc:spChg chg="add del 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16" creationId="{543FBA00-898A-4273-93FB-7780CFA45F27}"/>
          </ac:spMkLst>
        </pc:spChg>
        <pc:spChg chg="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17" creationId="{EA7DDFAE-2AC0-4959-BF51-0B6BE5BCA4DB}"/>
          </ac:spMkLst>
        </pc:spChg>
        <pc:spChg chg="add del 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18" creationId="{FF2204AE-7503-46E8-A27B-3A6A06B86964}"/>
          </ac:spMkLst>
        </pc:spChg>
        <pc:spChg chg="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19" creationId="{B9D97EE2-2278-47C9-982D-B83602E47933}"/>
          </ac:spMkLst>
        </pc:spChg>
        <pc:spChg chg="add del 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20" creationId="{D3CE16F1-D038-4930-813C-F793B165FA72}"/>
          </ac:spMkLst>
        </pc:spChg>
        <pc:spChg chg="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21" creationId="{2013788C-D310-4147-9A65-BA79CFCDEB12}"/>
          </ac:spMkLst>
        </pc:spChg>
        <pc:spChg chg="add del 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22" creationId="{6D196354-B920-47FC-B58F-52CDDFF6CBA5}"/>
          </ac:spMkLst>
        </pc:spChg>
        <pc:spChg chg="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23" creationId="{64249809-C518-4A88-AB58-3625E7D3F107}"/>
          </ac:spMkLst>
        </pc:spChg>
        <pc:spChg chg="add del mod">
          <ac:chgData name="Jessica Hyland" userId="36d86b33-d409-4239-8e52-aa26c3f15c4d" providerId="ADAL" clId="{DFC1E3EF-66A2-4472-B7C8-2F8B76523C78}" dt="2022-05-25T10:14:59.608" v="268" actId="18245"/>
          <ac:spMkLst>
            <pc:docMk/>
            <pc:sldMk cId="3537793496" sldId="264"/>
            <ac:spMk id="24" creationId="{CE85EEE7-B16D-4609-9741-9CDDA7CE1C30}"/>
          </ac:spMkLst>
        </pc:spChg>
        <pc:spChg chg="mod">
          <ac:chgData name="Jessica Hyland" userId="36d86b33-d409-4239-8e52-aa26c3f15c4d" providerId="ADAL" clId="{DFC1E3EF-66A2-4472-B7C8-2F8B76523C78}" dt="2022-05-25T10:14:18.556" v="251" actId="18245"/>
          <ac:spMkLst>
            <pc:docMk/>
            <pc:sldMk cId="3537793496" sldId="264"/>
            <ac:spMk id="25" creationId="{9FF10C7F-17B0-4892-BA17-ADF88F666FD2}"/>
          </ac:spMkLst>
        </pc:spChg>
        <pc:spChg chg="add del mod">
          <ac:chgData name="Jessica Hyland" userId="36d86b33-d409-4239-8e52-aa26c3f15c4d" providerId="ADAL" clId="{DFC1E3EF-66A2-4472-B7C8-2F8B76523C78}" dt="2022-05-25T10:23:35.567" v="449" actId="478"/>
          <ac:spMkLst>
            <pc:docMk/>
            <pc:sldMk cId="3537793496" sldId="264"/>
            <ac:spMk id="27" creationId="{B34242E3-41AF-4B04-8D0F-7F0E3188B4B2}"/>
          </ac:spMkLst>
        </pc:spChg>
        <pc:spChg chg="add mod">
          <ac:chgData name="Jessica Hyland" userId="36d86b33-d409-4239-8e52-aa26c3f15c4d" providerId="ADAL" clId="{DFC1E3EF-66A2-4472-B7C8-2F8B76523C78}" dt="2022-05-25T10:23:04.775" v="425" actId="571"/>
          <ac:spMkLst>
            <pc:docMk/>
            <pc:sldMk cId="3537793496" sldId="264"/>
            <ac:spMk id="31" creationId="{3DECDC08-65A6-4773-8D77-67FB1BC44A1C}"/>
          </ac:spMkLst>
        </pc:spChg>
        <pc:spChg chg="add mod">
          <ac:chgData name="Jessica Hyland" userId="36d86b33-d409-4239-8e52-aa26c3f15c4d" providerId="ADAL" clId="{DFC1E3EF-66A2-4472-B7C8-2F8B76523C78}" dt="2022-05-25T10:23:04.775" v="425" actId="571"/>
          <ac:spMkLst>
            <pc:docMk/>
            <pc:sldMk cId="3537793496" sldId="264"/>
            <ac:spMk id="32" creationId="{D61C311E-E391-40AC-8650-2C2AB589096A}"/>
          </ac:spMkLst>
        </pc:spChg>
        <pc:spChg chg="add mod">
          <ac:chgData name="Jessica Hyland" userId="36d86b33-d409-4239-8e52-aa26c3f15c4d" providerId="ADAL" clId="{DFC1E3EF-66A2-4472-B7C8-2F8B76523C78}" dt="2022-05-25T10:23:04.775" v="425" actId="571"/>
          <ac:spMkLst>
            <pc:docMk/>
            <pc:sldMk cId="3537793496" sldId="264"/>
            <ac:spMk id="33" creationId="{5A07BDEE-E0A5-4856-810C-8D9FE4E119F9}"/>
          </ac:spMkLst>
        </pc:spChg>
        <pc:spChg chg="add del mod">
          <ac:chgData name="Jessica Hyland" userId="36d86b33-d409-4239-8e52-aa26c3f15c4d" providerId="ADAL" clId="{DFC1E3EF-66A2-4472-B7C8-2F8B76523C78}" dt="2022-05-25T10:23:39.622" v="452"/>
          <ac:spMkLst>
            <pc:docMk/>
            <pc:sldMk cId="3537793496" sldId="264"/>
            <ac:spMk id="34" creationId="{C1973BA7-808A-456E-8A60-4EE0CCBC2952}"/>
          </ac:spMkLst>
        </pc:spChg>
        <pc:grpChg chg="add del mod">
          <ac:chgData name="Jessica Hyland" userId="36d86b33-d409-4239-8e52-aa26c3f15c4d" providerId="ADAL" clId="{DFC1E3EF-66A2-4472-B7C8-2F8B76523C78}" dt="2022-05-25T10:14:59.608" v="268" actId="18245"/>
          <ac:grpSpMkLst>
            <pc:docMk/>
            <pc:sldMk cId="3537793496" sldId="264"/>
            <ac:grpSpMk id="10" creationId="{F95F3D6D-6D80-4564-8AE8-5899A4D852CA}"/>
          </ac:grpSpMkLst>
        </pc:grpChg>
        <pc:graphicFrameChg chg="add del mod modGraphic">
          <ac:chgData name="Jessica Hyland" userId="36d86b33-d409-4239-8e52-aa26c3f15c4d" providerId="ADAL" clId="{DFC1E3EF-66A2-4472-B7C8-2F8B76523C78}" dt="2022-05-25T14:59:41.471" v="3411" actId="1076"/>
          <ac:graphicFrameMkLst>
            <pc:docMk/>
            <pc:sldMk cId="3537793496" sldId="264"/>
            <ac:graphicFrameMk id="9" creationId="{373FAF52-316D-4D65-B196-4F031787DAE2}"/>
          </ac:graphicFrameMkLst>
        </pc:graphicFrameChg>
        <pc:picChg chg="add del">
          <ac:chgData name="Jessica Hyland" userId="36d86b33-d409-4239-8e52-aa26c3f15c4d" providerId="ADAL" clId="{DFC1E3EF-66A2-4472-B7C8-2F8B76523C78}" dt="2022-05-26T07:17:42.116" v="3954"/>
          <ac:picMkLst>
            <pc:docMk/>
            <pc:sldMk cId="3537793496" sldId="264"/>
            <ac:picMk id="6" creationId="{10FCA02F-A859-467D-AD99-5388A28E2B5B}"/>
          </ac:picMkLst>
        </pc:picChg>
        <pc:picChg chg="add mod">
          <ac:chgData name="Jessica Hyland" userId="36d86b33-d409-4239-8e52-aa26c3f15c4d" providerId="ADAL" clId="{DFC1E3EF-66A2-4472-B7C8-2F8B76523C78}" dt="2022-05-26T07:34:09.960" v="3994"/>
          <ac:picMkLst>
            <pc:docMk/>
            <pc:sldMk cId="3537793496" sldId="264"/>
            <ac:picMk id="7" creationId="{FDB8DD1F-B283-440C-AF6F-0540B816C0D7}"/>
          </ac:picMkLst>
        </pc:picChg>
        <pc:picChg chg="add del mod modCrop">
          <ac:chgData name="Jessica Hyland" userId="36d86b33-d409-4239-8e52-aa26c3f15c4d" providerId="ADAL" clId="{DFC1E3EF-66A2-4472-B7C8-2F8B76523C78}" dt="2022-05-25T15:03:22.355" v="3487" actId="478"/>
          <ac:picMkLst>
            <pc:docMk/>
            <pc:sldMk cId="3537793496" sldId="264"/>
            <ac:picMk id="16" creationId="{0067E8B2-AE68-422B-972D-85D5392DBD4C}"/>
          </ac:picMkLst>
        </pc:picChg>
        <pc:picChg chg="add mod">
          <ac:chgData name="Jessica Hyland" userId="36d86b33-d409-4239-8e52-aa26c3f15c4d" providerId="ADAL" clId="{DFC1E3EF-66A2-4472-B7C8-2F8B76523C78}" dt="2022-05-25T15:14:35.991" v="3497" actId="11530"/>
          <ac:picMkLst>
            <pc:docMk/>
            <pc:sldMk cId="3537793496" sldId="264"/>
            <ac:picMk id="18" creationId="{C07A9895-925F-44CA-BA63-C6EFE9E64E4A}"/>
          </ac:picMkLst>
        </pc:picChg>
        <pc:picChg chg="add mod">
          <ac:chgData name="Jessica Hyland" userId="36d86b33-d409-4239-8e52-aa26c3f15c4d" providerId="ADAL" clId="{DFC1E3EF-66A2-4472-B7C8-2F8B76523C78}" dt="2022-05-25T15:04:43.114" v="3494" actId="1076"/>
          <ac:picMkLst>
            <pc:docMk/>
            <pc:sldMk cId="3537793496" sldId="264"/>
            <ac:picMk id="19" creationId="{2F9CC41E-19B0-4E5B-9FAD-B9A2F9763946}"/>
          </ac:picMkLst>
        </pc:picChg>
        <pc:picChg chg="add del mod">
          <ac:chgData name="Jessica Hyland" userId="36d86b33-d409-4239-8e52-aa26c3f15c4d" providerId="ADAL" clId="{DFC1E3EF-66A2-4472-B7C8-2F8B76523C78}" dt="2022-05-25T14:59:58.062" v="3420" actId="21"/>
          <ac:picMkLst>
            <pc:docMk/>
            <pc:sldMk cId="3537793496" sldId="264"/>
            <ac:picMk id="1026" creationId="{D976EFC0-FEF5-4B52-9D17-6EE52C44FE24}"/>
          </ac:picMkLst>
        </pc:picChg>
        <pc:picChg chg="add del">
          <ac:chgData name="Jessica Hyland" userId="36d86b33-d409-4239-8e52-aa26c3f15c4d" providerId="ADAL" clId="{DFC1E3EF-66A2-4472-B7C8-2F8B76523C78}" dt="2022-05-25T08:25:43.477" v="12"/>
          <ac:picMkLst>
            <pc:docMk/>
            <pc:sldMk cId="3537793496" sldId="264"/>
            <ac:picMk id="1028" creationId="{56E8C19C-37D8-4647-B84E-DA9BD498049A}"/>
          </ac:picMkLst>
        </pc:picChg>
        <pc:picChg chg="add del mod">
          <ac:chgData name="Jessica Hyland" userId="36d86b33-d409-4239-8e52-aa26c3f15c4d" providerId="ADAL" clId="{DFC1E3EF-66A2-4472-B7C8-2F8B76523C78}" dt="2022-05-25T14:59:20.896" v="3401" actId="478"/>
          <ac:picMkLst>
            <pc:docMk/>
            <pc:sldMk cId="3537793496" sldId="264"/>
            <ac:picMk id="1030" creationId="{19BACC3A-7A88-4394-86D3-98E2ACC887A5}"/>
          </ac:picMkLst>
        </pc:picChg>
        <pc:picChg chg="add del mod">
          <ac:chgData name="Jessica Hyland" userId="36d86b33-d409-4239-8e52-aa26c3f15c4d" providerId="ADAL" clId="{DFC1E3EF-66A2-4472-B7C8-2F8B76523C78}" dt="2022-05-25T14:59:17.100" v="3399" actId="478"/>
          <ac:picMkLst>
            <pc:docMk/>
            <pc:sldMk cId="3537793496" sldId="264"/>
            <ac:picMk id="1032" creationId="{DD7624A5-63B1-458E-BF87-835D75D62AC7}"/>
          </ac:picMkLst>
        </pc:picChg>
        <pc:picChg chg="add del mod">
          <ac:chgData name="Jessica Hyland" userId="36d86b33-d409-4239-8e52-aa26c3f15c4d" providerId="ADAL" clId="{DFC1E3EF-66A2-4472-B7C8-2F8B76523C78}" dt="2022-05-25T14:59:25.447" v="3403" actId="478"/>
          <ac:picMkLst>
            <pc:docMk/>
            <pc:sldMk cId="3537793496" sldId="264"/>
            <ac:picMk id="1034" creationId="{73457ADB-BC4C-40B5-B486-AC6198BDAFA6}"/>
          </ac:picMkLst>
        </pc:picChg>
      </pc:sldChg>
      <pc:sldChg chg="addSp modSp del mod ord">
        <pc:chgData name="Jessica Hyland" userId="36d86b33-d409-4239-8e52-aa26c3f15c4d" providerId="ADAL" clId="{DFC1E3EF-66A2-4472-B7C8-2F8B76523C78}" dt="2022-05-25T11:14:04.646" v="1413" actId="2696"/>
        <pc:sldMkLst>
          <pc:docMk/>
          <pc:sldMk cId="3893234168" sldId="266"/>
        </pc:sldMkLst>
        <pc:spChg chg="mod">
          <ac:chgData name="Jessica Hyland" userId="36d86b33-d409-4239-8e52-aa26c3f15c4d" providerId="ADAL" clId="{DFC1E3EF-66A2-4472-B7C8-2F8B76523C78}" dt="2022-05-25T10:27:15.334" v="502" actId="14100"/>
          <ac:spMkLst>
            <pc:docMk/>
            <pc:sldMk cId="3893234168" sldId="266"/>
            <ac:spMk id="4" creationId="{061D90A0-B4CE-45D8-B00C-D04F4486126A}"/>
          </ac:spMkLst>
        </pc:spChg>
        <pc:spChg chg="mod">
          <ac:chgData name="Jessica Hyland" userId="36d86b33-d409-4239-8e52-aa26c3f15c4d" providerId="ADAL" clId="{DFC1E3EF-66A2-4472-B7C8-2F8B76523C78}" dt="2022-05-25T11:12:55.595" v="1349" actId="1076"/>
          <ac:spMkLst>
            <pc:docMk/>
            <pc:sldMk cId="3893234168" sldId="266"/>
            <ac:spMk id="5" creationId="{9B3C1A0B-75AD-4C63-9B23-F2E8C1F85078}"/>
          </ac:spMkLst>
        </pc:spChg>
        <pc:graphicFrameChg chg="add mod">
          <ac:chgData name="Jessica Hyland" userId="36d86b33-d409-4239-8e52-aa26c3f15c4d" providerId="ADAL" clId="{DFC1E3EF-66A2-4472-B7C8-2F8B76523C78}" dt="2022-05-25T10:26:41.168" v="496"/>
          <ac:graphicFrameMkLst>
            <pc:docMk/>
            <pc:sldMk cId="3893234168" sldId="266"/>
            <ac:graphicFrameMk id="6" creationId="{562A8371-8E78-4722-8070-66883E63FC8F}"/>
          </ac:graphicFrameMkLst>
        </pc:graphicFrameChg>
      </pc:sldChg>
      <pc:sldChg chg="addSp delSp modSp mod modTransition delAnim modAnim">
        <pc:chgData name="Jessica Hyland" userId="36d86b33-d409-4239-8e52-aa26c3f15c4d" providerId="ADAL" clId="{DFC1E3EF-66A2-4472-B7C8-2F8B76523C78}" dt="2022-05-26T07:54:01.285" v="4019"/>
        <pc:sldMkLst>
          <pc:docMk/>
          <pc:sldMk cId="277005234" sldId="267"/>
        </pc:sldMkLst>
        <pc:spChg chg="del mod">
          <ac:chgData name="Jessica Hyland" userId="36d86b33-d409-4239-8e52-aa26c3f15c4d" providerId="ADAL" clId="{DFC1E3EF-66A2-4472-B7C8-2F8B76523C78}" dt="2022-05-25T11:33:55.262" v="2141" actId="478"/>
          <ac:spMkLst>
            <pc:docMk/>
            <pc:sldMk cId="277005234" sldId="267"/>
            <ac:spMk id="2" creationId="{1B42940E-966C-4132-B887-0ECDAF275E3C}"/>
          </ac:spMkLst>
        </pc:spChg>
        <pc:spChg chg="add del mod">
          <ac:chgData name="Jessica Hyland" userId="36d86b33-d409-4239-8e52-aa26c3f15c4d" providerId="ADAL" clId="{DFC1E3EF-66A2-4472-B7C8-2F8B76523C78}" dt="2022-05-25T11:34:01.081" v="2146" actId="478"/>
          <ac:spMkLst>
            <pc:docMk/>
            <pc:sldMk cId="277005234" sldId="267"/>
            <ac:spMk id="5" creationId="{2BE63EAA-AFE8-427D-BD0B-DF4509555CA0}"/>
          </ac:spMkLst>
        </pc:spChg>
        <pc:spChg chg="mod">
          <ac:chgData name="Jessica Hyland" userId="36d86b33-d409-4239-8e52-aa26c3f15c4d" providerId="ADAL" clId="{DFC1E3EF-66A2-4472-B7C8-2F8B76523C78}" dt="2022-05-25T14:19:04.914" v="3213" actId="1076"/>
          <ac:spMkLst>
            <pc:docMk/>
            <pc:sldMk cId="277005234" sldId="267"/>
            <ac:spMk id="8" creationId="{95713D7D-D093-4431-9DA7-ABAD373F5632}"/>
          </ac:spMkLst>
        </pc:spChg>
        <pc:spChg chg="add del mod">
          <ac:chgData name="Jessica Hyland" userId="36d86b33-d409-4239-8e52-aa26c3f15c4d" providerId="ADAL" clId="{DFC1E3EF-66A2-4472-B7C8-2F8B76523C78}" dt="2022-05-25T11:33:58.333" v="2145"/>
          <ac:spMkLst>
            <pc:docMk/>
            <pc:sldMk cId="277005234" sldId="267"/>
            <ac:spMk id="13" creationId="{1AA37D88-948B-42E0-9ED4-E8511AD16FC4}"/>
          </ac:spMkLst>
        </pc:spChg>
        <pc:spChg chg="add mod">
          <ac:chgData name="Jessica Hyland" userId="36d86b33-d409-4239-8e52-aa26c3f15c4d" providerId="ADAL" clId="{DFC1E3EF-66A2-4472-B7C8-2F8B76523C78}" dt="2022-05-25T14:17:26.878" v="3195" actId="1076"/>
          <ac:spMkLst>
            <pc:docMk/>
            <pc:sldMk cId="277005234" sldId="267"/>
            <ac:spMk id="14" creationId="{9E411BC4-A3D3-42A3-BE61-00F96D74F282}"/>
          </ac:spMkLst>
        </pc:spChg>
        <pc:spChg chg="del mod">
          <ac:chgData name="Jessica Hyland" userId="36d86b33-d409-4239-8e52-aa26c3f15c4d" providerId="ADAL" clId="{DFC1E3EF-66A2-4472-B7C8-2F8B76523C78}" dt="2022-05-25T11:35:55.078" v="2289" actId="478"/>
          <ac:spMkLst>
            <pc:docMk/>
            <pc:sldMk cId="277005234" sldId="267"/>
            <ac:spMk id="16" creationId="{C9147A6E-854F-4C7E-A167-D8B4459EC603}"/>
          </ac:spMkLst>
        </pc:spChg>
        <pc:spChg chg="del mod">
          <ac:chgData name="Jessica Hyland" userId="36d86b33-d409-4239-8e52-aa26c3f15c4d" providerId="ADAL" clId="{DFC1E3EF-66A2-4472-B7C8-2F8B76523C78}" dt="2022-05-25T11:36:00.427" v="2290" actId="478"/>
          <ac:spMkLst>
            <pc:docMk/>
            <pc:sldMk cId="277005234" sldId="267"/>
            <ac:spMk id="17" creationId="{F4682AE8-258F-4B26-94F1-1A51672089B7}"/>
          </ac:spMkLst>
        </pc:spChg>
        <pc:spChg chg="mod">
          <ac:chgData name="Jessica Hyland" userId="36d86b33-d409-4239-8e52-aa26c3f15c4d" providerId="ADAL" clId="{DFC1E3EF-66A2-4472-B7C8-2F8B76523C78}" dt="2022-05-25T11:36:34.263" v="2297"/>
          <ac:spMkLst>
            <pc:docMk/>
            <pc:sldMk cId="277005234" sldId="267"/>
            <ac:spMk id="18" creationId="{0810F1C7-3D06-4515-9CA7-53AD2536690A}"/>
          </ac:spMkLst>
        </pc:spChg>
        <pc:spChg chg="del mod">
          <ac:chgData name="Jessica Hyland" userId="36d86b33-d409-4239-8e52-aa26c3f15c4d" providerId="ADAL" clId="{DFC1E3EF-66A2-4472-B7C8-2F8B76523C78}" dt="2022-05-25T11:35:52.680" v="2288" actId="478"/>
          <ac:spMkLst>
            <pc:docMk/>
            <pc:sldMk cId="277005234" sldId="267"/>
            <ac:spMk id="19" creationId="{E4BFE612-E86B-4728-B8B2-14916621E84D}"/>
          </ac:spMkLst>
        </pc:spChg>
        <pc:graphicFrameChg chg="add mod modGraphic">
          <ac:chgData name="Jessica Hyland" userId="36d86b33-d409-4239-8e52-aa26c3f15c4d" providerId="ADAL" clId="{DFC1E3EF-66A2-4472-B7C8-2F8B76523C78}" dt="2022-05-25T14:31:54.472" v="3289" actId="207"/>
          <ac:graphicFrameMkLst>
            <pc:docMk/>
            <pc:sldMk cId="277005234" sldId="267"/>
            <ac:graphicFrameMk id="3" creationId="{D36F4D89-D641-4D36-B909-9AF267F9C6D5}"/>
          </ac:graphicFrameMkLst>
        </pc:graphicFrameChg>
        <pc:graphicFrameChg chg="add mod">
          <ac:chgData name="Jessica Hyland" userId="36d86b33-d409-4239-8e52-aa26c3f15c4d" providerId="ADAL" clId="{DFC1E3EF-66A2-4472-B7C8-2F8B76523C78}" dt="2022-05-25T11:15:07.644" v="1423" actId="108"/>
          <ac:graphicFrameMkLst>
            <pc:docMk/>
            <pc:sldMk cId="277005234" sldId="267"/>
            <ac:graphicFrameMk id="9" creationId="{B5945D33-7B5E-4ED8-B6B0-CFD37C45E100}"/>
          </ac:graphicFrameMkLst>
        </pc:graphicFrameChg>
        <pc:picChg chg="mod">
          <ac:chgData name="Jessica Hyland" userId="36d86b33-d409-4239-8e52-aa26c3f15c4d" providerId="ADAL" clId="{DFC1E3EF-66A2-4472-B7C8-2F8B76523C78}" dt="2022-05-25T20:19:59.246" v="3790" actId="1076"/>
          <ac:picMkLst>
            <pc:docMk/>
            <pc:sldMk cId="277005234" sldId="267"/>
            <ac:picMk id="2" creationId="{41A1F7CE-528C-4341-A09E-2FBCC27DC12A}"/>
          </ac:picMkLst>
        </pc:picChg>
        <pc:picChg chg="add del">
          <ac:chgData name="Jessica Hyland" userId="36d86b33-d409-4239-8e52-aa26c3f15c4d" providerId="ADAL" clId="{DFC1E3EF-66A2-4472-B7C8-2F8B76523C78}" dt="2022-05-26T07:17:42.116" v="3954"/>
          <ac:picMkLst>
            <pc:docMk/>
            <pc:sldMk cId="277005234" sldId="267"/>
            <ac:picMk id="4" creationId="{F2279121-CF0F-4DCB-8755-E33BF3861916}"/>
          </ac:picMkLst>
        </pc:picChg>
        <pc:picChg chg="del mod">
          <ac:chgData name="Jessica Hyland" userId="36d86b33-d409-4239-8e52-aa26c3f15c4d" providerId="ADAL" clId="{DFC1E3EF-66A2-4472-B7C8-2F8B76523C78}" dt="2022-05-25T11:33:30.792" v="2139" actId="478"/>
          <ac:picMkLst>
            <pc:docMk/>
            <pc:sldMk cId="277005234" sldId="267"/>
            <ac:picMk id="12" creationId="{A22091FF-FE1B-4077-83B1-ACCBADD0F831}"/>
          </ac:picMkLst>
        </pc:picChg>
      </pc:sldChg>
      <pc:sldChg chg="del">
        <pc:chgData name="Jessica Hyland" userId="36d86b33-d409-4239-8e52-aa26c3f15c4d" providerId="ADAL" clId="{DFC1E3EF-66A2-4472-B7C8-2F8B76523C78}" dt="2022-05-25T11:49:41.307" v="2353" actId="2696"/>
        <pc:sldMkLst>
          <pc:docMk/>
          <pc:sldMk cId="3530131459" sldId="268"/>
        </pc:sldMkLst>
      </pc:sldChg>
      <pc:sldChg chg="addSp delSp modSp add del mod ord modTransition modClrScheme delAnim modAnim chgLayout">
        <pc:chgData name="Jessica Hyland" userId="36d86b33-d409-4239-8e52-aa26c3f15c4d" providerId="ADAL" clId="{DFC1E3EF-66A2-4472-B7C8-2F8B76523C78}" dt="2022-05-26T08:22:46.902" v="4040"/>
        <pc:sldMkLst>
          <pc:docMk/>
          <pc:sldMk cId="314901283" sldId="269"/>
        </pc:sldMkLst>
        <pc:spChg chg="mod ord">
          <ac:chgData name="Jessica Hyland" userId="36d86b33-d409-4239-8e52-aa26c3f15c4d" providerId="ADAL" clId="{DFC1E3EF-66A2-4472-B7C8-2F8B76523C78}" dt="2022-05-25T14:42:54.328" v="3357" actId="1076"/>
          <ac:spMkLst>
            <pc:docMk/>
            <pc:sldMk cId="314901283" sldId="269"/>
            <ac:spMk id="2" creationId="{EE800387-9A46-4E63-978A-60DA514B1CE4}"/>
          </ac:spMkLst>
        </pc:spChg>
        <pc:spChg chg="mod ord">
          <ac:chgData name="Jessica Hyland" userId="36d86b33-d409-4239-8e52-aa26c3f15c4d" providerId="ADAL" clId="{DFC1E3EF-66A2-4472-B7C8-2F8B76523C78}" dt="2022-05-25T14:41:36.558" v="3352" actId="1038"/>
          <ac:spMkLst>
            <pc:docMk/>
            <pc:sldMk cId="314901283" sldId="269"/>
            <ac:spMk id="3" creationId="{617B2A15-14C5-45EF-92F5-1D938EB54FF2}"/>
          </ac:spMkLst>
        </pc:spChg>
        <pc:spChg chg="add del mod ord">
          <ac:chgData name="Jessica Hyland" userId="36d86b33-d409-4239-8e52-aa26c3f15c4d" providerId="ADAL" clId="{DFC1E3EF-66A2-4472-B7C8-2F8B76523C78}" dt="2022-05-25T10:44:31.809" v="676" actId="700"/>
          <ac:spMkLst>
            <pc:docMk/>
            <pc:sldMk cId="314901283" sldId="269"/>
            <ac:spMk id="5" creationId="{49C69BA4-7B53-414F-B9D6-6E80768D0C85}"/>
          </ac:spMkLst>
        </pc:spChg>
        <pc:spChg chg="add del mod">
          <ac:chgData name="Jessica Hyland" userId="36d86b33-d409-4239-8e52-aa26c3f15c4d" providerId="ADAL" clId="{DFC1E3EF-66A2-4472-B7C8-2F8B76523C78}" dt="2022-05-25T14:37:40.505" v="3295"/>
          <ac:spMkLst>
            <pc:docMk/>
            <pc:sldMk cId="314901283" sldId="269"/>
            <ac:spMk id="6" creationId="{B54B8F57-BBB1-4E2C-8256-0CFD2D5B63A3}"/>
          </ac:spMkLst>
        </pc:spChg>
        <pc:spChg chg="add del mod">
          <ac:chgData name="Jessica Hyland" userId="36d86b33-d409-4239-8e52-aa26c3f15c4d" providerId="ADAL" clId="{DFC1E3EF-66A2-4472-B7C8-2F8B76523C78}" dt="2022-05-25T14:37:40.505" v="3295"/>
          <ac:spMkLst>
            <pc:docMk/>
            <pc:sldMk cId="314901283" sldId="269"/>
            <ac:spMk id="7" creationId="{6506E1CB-FE10-4D13-B7FC-916A301B58AD}"/>
          </ac:spMkLst>
        </pc:spChg>
        <pc:spChg chg="add del mod">
          <ac:chgData name="Jessica Hyland" userId="36d86b33-d409-4239-8e52-aa26c3f15c4d" providerId="ADAL" clId="{DFC1E3EF-66A2-4472-B7C8-2F8B76523C78}" dt="2022-05-25T14:38:53.241" v="3305" actId="478"/>
          <ac:spMkLst>
            <pc:docMk/>
            <pc:sldMk cId="314901283" sldId="269"/>
            <ac:spMk id="9" creationId="{2C2AA968-8F37-43AF-B2A7-654EFD50C4F7}"/>
          </ac:spMkLst>
        </pc:spChg>
        <pc:spChg chg="add del mod">
          <ac:chgData name="Jessica Hyland" userId="36d86b33-d409-4239-8e52-aa26c3f15c4d" providerId="ADAL" clId="{DFC1E3EF-66A2-4472-B7C8-2F8B76523C78}" dt="2022-05-25T14:39:06.290" v="3310" actId="478"/>
          <ac:spMkLst>
            <pc:docMk/>
            <pc:sldMk cId="314901283" sldId="269"/>
            <ac:spMk id="10" creationId="{5A6EC773-BF04-4CFD-A386-0768A5A10721}"/>
          </ac:spMkLst>
        </pc:spChg>
        <pc:graphicFrameChg chg="add del mod">
          <ac:chgData name="Jessica Hyland" userId="36d86b33-d409-4239-8e52-aa26c3f15c4d" providerId="ADAL" clId="{DFC1E3EF-66A2-4472-B7C8-2F8B76523C78}" dt="2022-05-25T12:57:08.494" v="2455" actId="478"/>
          <ac:graphicFrameMkLst>
            <pc:docMk/>
            <pc:sldMk cId="314901283" sldId="269"/>
            <ac:graphicFrameMk id="4" creationId="{30688165-0112-4419-BFCB-ECB3FA913EB9}"/>
          </ac:graphicFrameMkLst>
        </pc:graphicFrameChg>
        <pc:graphicFrameChg chg="add mod">
          <ac:chgData name="Jessica Hyland" userId="36d86b33-d409-4239-8e52-aa26c3f15c4d" providerId="ADAL" clId="{DFC1E3EF-66A2-4472-B7C8-2F8B76523C78}" dt="2022-05-25T12:57:08.839" v="2456"/>
          <ac:graphicFrameMkLst>
            <pc:docMk/>
            <pc:sldMk cId="314901283" sldId="269"/>
            <ac:graphicFrameMk id="5" creationId="{640572F3-7AAA-478A-9D9F-E43542E51A62}"/>
          </ac:graphicFrameMkLst>
        </pc:graphicFrameChg>
        <pc:graphicFrameChg chg="add del mod modGraphic">
          <ac:chgData name="Jessica Hyland" userId="36d86b33-d409-4239-8e52-aa26c3f15c4d" providerId="ADAL" clId="{DFC1E3EF-66A2-4472-B7C8-2F8B76523C78}" dt="2022-05-25T10:51:44.134" v="787" actId="478"/>
          <ac:graphicFrameMkLst>
            <pc:docMk/>
            <pc:sldMk cId="314901283" sldId="269"/>
            <ac:graphicFrameMk id="6" creationId="{17A2DC18-4806-44DE-9B2E-2B617B127636}"/>
          </ac:graphicFrameMkLst>
        </pc:graphicFrameChg>
        <pc:picChg chg="add del mod">
          <ac:chgData name="Jessica Hyland" userId="36d86b33-d409-4239-8e52-aa26c3f15c4d" providerId="ADAL" clId="{DFC1E3EF-66A2-4472-B7C8-2F8B76523C78}" dt="2022-05-25T20:10:53.954" v="3773" actId="478"/>
          <ac:picMkLst>
            <pc:docMk/>
            <pc:sldMk cId="314901283" sldId="269"/>
            <ac:picMk id="4" creationId="{1B2FFB7C-ACB8-4271-822B-410D98D009A5}"/>
          </ac:picMkLst>
        </pc:picChg>
        <pc:picChg chg="add del mod">
          <ac:chgData name="Jessica Hyland" userId="36d86b33-d409-4239-8e52-aa26c3f15c4d" providerId="ADAL" clId="{DFC1E3EF-66A2-4472-B7C8-2F8B76523C78}" dt="2022-05-25T20:16:22.978" v="3785" actId="478"/>
          <ac:picMkLst>
            <pc:docMk/>
            <pc:sldMk cId="314901283" sldId="269"/>
            <ac:picMk id="6" creationId="{2E53E5A0-1228-4DBD-9498-32B848C5D809}"/>
          </ac:picMkLst>
        </pc:picChg>
        <pc:picChg chg="mod">
          <ac:chgData name="Jessica Hyland" userId="36d86b33-d409-4239-8e52-aa26c3f15c4d" providerId="ADAL" clId="{DFC1E3EF-66A2-4472-B7C8-2F8B76523C78}" dt="2022-05-25T20:17:58.642" v="3788" actId="1076"/>
          <ac:picMkLst>
            <pc:docMk/>
            <pc:sldMk cId="314901283" sldId="269"/>
            <ac:picMk id="7" creationId="{5FBD882B-905F-4C90-BBAE-A091A0C5A6BD}"/>
          </ac:picMkLst>
        </pc:picChg>
        <pc:picChg chg="add del mod">
          <ac:chgData name="Jessica Hyland" userId="36d86b33-d409-4239-8e52-aa26c3f15c4d" providerId="ADAL" clId="{DFC1E3EF-66A2-4472-B7C8-2F8B76523C78}" dt="2022-05-25T14:37:40.505" v="3295"/>
          <ac:picMkLst>
            <pc:docMk/>
            <pc:sldMk cId="314901283" sldId="269"/>
            <ac:picMk id="8" creationId="{642EA436-C700-4434-B2F6-60010A00E9E4}"/>
          </ac:picMkLst>
        </pc:picChg>
        <pc:picChg chg="add del mod">
          <ac:chgData name="Jessica Hyland" userId="36d86b33-d409-4239-8e52-aa26c3f15c4d" providerId="ADAL" clId="{DFC1E3EF-66A2-4472-B7C8-2F8B76523C78}" dt="2022-05-25T14:38:27.401" v="3302" actId="478"/>
          <ac:picMkLst>
            <pc:docMk/>
            <pc:sldMk cId="314901283" sldId="269"/>
            <ac:picMk id="11" creationId="{D89E8AA9-E0C6-4C2A-B2C6-3BEA79C5C1B4}"/>
          </ac:picMkLst>
        </pc:picChg>
        <pc:picChg chg="add mod">
          <ac:chgData name="Jessica Hyland" userId="36d86b33-d409-4239-8e52-aa26c3f15c4d" providerId="ADAL" clId="{DFC1E3EF-66A2-4472-B7C8-2F8B76523C78}" dt="2022-05-25T14:41:43.013" v="3353" actId="1076"/>
          <ac:picMkLst>
            <pc:docMk/>
            <pc:sldMk cId="314901283" sldId="269"/>
            <ac:picMk id="3074" creationId="{2E8888B3-7219-4B17-8716-F49BBCFCDF57}"/>
          </ac:picMkLst>
        </pc:picChg>
      </pc:sldChg>
      <pc:sldChg chg="addSp delSp modSp mod ord modTransition delAnim modAnim">
        <pc:chgData name="Jessica Hyland" userId="36d86b33-d409-4239-8e52-aa26c3f15c4d" providerId="ADAL" clId="{DFC1E3EF-66A2-4472-B7C8-2F8B76523C78}" dt="2022-05-26T07:54:31.821" v="4028"/>
        <pc:sldMkLst>
          <pc:docMk/>
          <pc:sldMk cId="588184456" sldId="270"/>
        </pc:sldMkLst>
        <pc:spChg chg="del mod">
          <ac:chgData name="Jessica Hyland" userId="36d86b33-d409-4239-8e52-aa26c3f15c4d" providerId="ADAL" clId="{DFC1E3EF-66A2-4472-B7C8-2F8B76523C78}" dt="2022-05-25T11:36:49.799" v="2298" actId="478"/>
          <ac:spMkLst>
            <pc:docMk/>
            <pc:sldMk cId="588184456" sldId="270"/>
            <ac:spMk id="2" creationId="{D53280A0-F863-4F5A-A28D-975A66E6862A}"/>
          </ac:spMkLst>
        </pc:spChg>
        <pc:spChg chg="add mod">
          <ac:chgData name="Jessica Hyland" userId="36d86b33-d409-4239-8e52-aa26c3f15c4d" providerId="ADAL" clId="{DFC1E3EF-66A2-4472-B7C8-2F8B76523C78}" dt="2022-05-25T12:55:39.696" v="2446" actId="14100"/>
          <ac:spMkLst>
            <pc:docMk/>
            <pc:sldMk cId="588184456" sldId="270"/>
            <ac:spMk id="2" creationId="{D8069105-AE99-4BE0-9A18-714E250A0B3A}"/>
          </ac:spMkLst>
        </pc:spChg>
        <pc:spChg chg="del">
          <ac:chgData name="Jessica Hyland" userId="36d86b33-d409-4239-8e52-aa26c3f15c4d" providerId="ADAL" clId="{DFC1E3EF-66A2-4472-B7C8-2F8B76523C78}" dt="2022-05-25T10:28:02.974" v="506" actId="478"/>
          <ac:spMkLst>
            <pc:docMk/>
            <pc:sldMk cId="588184456" sldId="270"/>
            <ac:spMk id="6" creationId="{61F73B86-4F71-4DEF-9956-D2A5D2D2EF30}"/>
          </ac:spMkLst>
        </pc:spChg>
        <pc:spChg chg="del">
          <ac:chgData name="Jessica Hyland" userId="36d86b33-d409-4239-8e52-aa26c3f15c4d" providerId="ADAL" clId="{DFC1E3EF-66A2-4472-B7C8-2F8B76523C78}" dt="2022-05-25T10:28:02.974" v="506" actId="478"/>
          <ac:spMkLst>
            <pc:docMk/>
            <pc:sldMk cId="588184456" sldId="270"/>
            <ac:spMk id="7" creationId="{F28BC735-6DCC-4E4E-97C0-52ADAEF523FF}"/>
          </ac:spMkLst>
        </pc:spChg>
        <pc:spChg chg="del">
          <ac:chgData name="Jessica Hyland" userId="36d86b33-d409-4239-8e52-aa26c3f15c4d" providerId="ADAL" clId="{DFC1E3EF-66A2-4472-B7C8-2F8B76523C78}" dt="2022-05-25T10:28:02.974" v="506" actId="478"/>
          <ac:spMkLst>
            <pc:docMk/>
            <pc:sldMk cId="588184456" sldId="270"/>
            <ac:spMk id="8" creationId="{02AB6A58-686E-41D3-821D-6202ADF0F227}"/>
          </ac:spMkLst>
        </pc:spChg>
        <pc:spChg chg="del">
          <ac:chgData name="Jessica Hyland" userId="36d86b33-d409-4239-8e52-aa26c3f15c4d" providerId="ADAL" clId="{DFC1E3EF-66A2-4472-B7C8-2F8B76523C78}" dt="2022-05-25T10:27:53.800" v="503" actId="478"/>
          <ac:spMkLst>
            <pc:docMk/>
            <pc:sldMk cId="588184456" sldId="270"/>
            <ac:spMk id="9" creationId="{B668EE32-2D56-4446-8B7E-4F09F68AF34B}"/>
          </ac:spMkLst>
        </pc:spChg>
        <pc:spChg chg="add del mod">
          <ac:chgData name="Jessica Hyland" userId="36d86b33-d409-4239-8e52-aa26c3f15c4d" providerId="ADAL" clId="{DFC1E3EF-66A2-4472-B7C8-2F8B76523C78}" dt="2022-05-25T11:37:05.093" v="2323" actId="478"/>
          <ac:spMkLst>
            <pc:docMk/>
            <pc:sldMk cId="588184456" sldId="270"/>
            <ac:spMk id="10" creationId="{B2D8BC7A-E4E3-4F94-99B4-043F2DEFF0F1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17" creationId="{DAF7E9DB-62F3-4C51-A94C-1344B19BA57B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18" creationId="{5372CEDA-1A2F-42F9-A4E9-A01ABAFAA711}"/>
          </ac:spMkLst>
        </pc:spChg>
        <pc:spChg chg="del">
          <ac:chgData name="Jessica Hyland" userId="36d86b33-d409-4239-8e52-aa26c3f15c4d" providerId="ADAL" clId="{DFC1E3EF-66A2-4472-B7C8-2F8B76523C78}" dt="2022-05-25T10:28:00.210" v="505" actId="478"/>
          <ac:spMkLst>
            <pc:docMk/>
            <pc:sldMk cId="588184456" sldId="270"/>
            <ac:spMk id="19" creationId="{E2746C5C-278B-4AE9-BBC9-36F360367520}"/>
          </ac:spMkLst>
        </pc:spChg>
        <pc:spChg chg="del">
          <ac:chgData name="Jessica Hyland" userId="36d86b33-d409-4239-8e52-aa26c3f15c4d" providerId="ADAL" clId="{DFC1E3EF-66A2-4472-B7C8-2F8B76523C78}" dt="2022-05-25T10:28:00.210" v="505" actId="478"/>
          <ac:spMkLst>
            <pc:docMk/>
            <pc:sldMk cId="588184456" sldId="270"/>
            <ac:spMk id="20" creationId="{B26761C6-D8DE-4C0B-8A7B-4E037D515F70}"/>
          </ac:spMkLst>
        </pc:spChg>
        <pc:spChg chg="del">
          <ac:chgData name="Jessica Hyland" userId="36d86b33-d409-4239-8e52-aa26c3f15c4d" providerId="ADAL" clId="{DFC1E3EF-66A2-4472-B7C8-2F8B76523C78}" dt="2022-05-25T10:28:02.974" v="506" actId="478"/>
          <ac:spMkLst>
            <pc:docMk/>
            <pc:sldMk cId="588184456" sldId="270"/>
            <ac:spMk id="21" creationId="{4CA5DAD9-B47A-4DC2-977F-350316E309BB}"/>
          </ac:spMkLst>
        </pc:spChg>
        <pc:spChg chg="del">
          <ac:chgData name="Jessica Hyland" userId="36d86b33-d409-4239-8e52-aa26c3f15c4d" providerId="ADAL" clId="{DFC1E3EF-66A2-4472-B7C8-2F8B76523C78}" dt="2022-05-25T10:28:02.974" v="506" actId="478"/>
          <ac:spMkLst>
            <pc:docMk/>
            <pc:sldMk cId="588184456" sldId="270"/>
            <ac:spMk id="22" creationId="{2E4156FC-6FFF-48CA-A7EB-6726F4CF73CD}"/>
          </ac:spMkLst>
        </pc:spChg>
        <pc:spChg chg="del">
          <ac:chgData name="Jessica Hyland" userId="36d86b33-d409-4239-8e52-aa26c3f15c4d" providerId="ADAL" clId="{DFC1E3EF-66A2-4472-B7C8-2F8B76523C78}" dt="2022-05-25T10:28:02.974" v="506" actId="478"/>
          <ac:spMkLst>
            <pc:docMk/>
            <pc:sldMk cId="588184456" sldId="270"/>
            <ac:spMk id="23" creationId="{786366EF-821A-4242-BD07-BC2E90091B58}"/>
          </ac:spMkLst>
        </pc:spChg>
        <pc:spChg chg="del">
          <ac:chgData name="Jessica Hyland" userId="36d86b33-d409-4239-8e52-aa26c3f15c4d" providerId="ADAL" clId="{DFC1E3EF-66A2-4472-B7C8-2F8B76523C78}" dt="2022-05-25T10:28:00.210" v="505" actId="478"/>
          <ac:spMkLst>
            <pc:docMk/>
            <pc:sldMk cId="588184456" sldId="270"/>
            <ac:spMk id="27" creationId="{D0D93F33-39C6-4591-9973-FD2124EBD08E}"/>
          </ac:spMkLst>
        </pc:spChg>
        <pc:spChg chg="del">
          <ac:chgData name="Jessica Hyland" userId="36d86b33-d409-4239-8e52-aa26c3f15c4d" providerId="ADAL" clId="{DFC1E3EF-66A2-4472-B7C8-2F8B76523C78}" dt="2022-05-25T10:28:06.337" v="508" actId="478"/>
          <ac:spMkLst>
            <pc:docMk/>
            <pc:sldMk cId="588184456" sldId="270"/>
            <ac:spMk id="28" creationId="{2D11D3E4-61F6-4217-A0BA-B63A487FA762}"/>
          </ac:spMkLst>
        </pc:spChg>
        <pc:spChg chg="add 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30" creationId="{3154AC1E-5CE2-4956-9448-0DF4308EA975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31" creationId="{E70434F1-93D8-465D-827D-20EB6C5EFD02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33" creationId="{A8A57029-AA4C-4467-A8E2-6990BE00E345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34" creationId="{526EF53F-EA57-4A41-9A9D-E5C7F532DC38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35" creationId="{21797F3D-6E3C-44D2-8AC0-3B70AEFE33FF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37" creationId="{0ED4268C-4605-4537-B047-900552DF0AA1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38" creationId="{0E1E5285-3DBD-43C5-9EB2-F7D8F3137A33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0" creationId="{D205BF50-8071-4E25-806F-DB7A63361404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1" creationId="{C3F615F4-5A03-47B3-81CD-CD54476AE85B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2" creationId="{706EA6B8-F5D3-439F-9595-B6B272E6966B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3" creationId="{9D379E37-8AC3-481D-ABFC-177E33A55525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4" creationId="{2C8D987C-557B-4966-84E5-386A733580C5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5" creationId="{83C9C733-A436-48E4-B98A-0F146B78CAA0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6" creationId="{5B42D8FA-D904-4476-9711-591A3F85FB84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7" creationId="{B922969A-F70B-4EBB-8EC1-F3B0F354AD40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8" creationId="{8FF66D90-A7A0-4ED3-8155-B0DD4D1A32CD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49" creationId="{520B5A50-5C3C-4BBC-A533-A86353800DB9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50" creationId="{F7CEDF86-027F-438D-AA5F-0B4BD810D278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51" creationId="{81B332D6-719A-4C51-9080-0253A2C61F54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52" creationId="{A8AE3882-E84B-4BEC-AA4A-33DA0C9311FD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53" creationId="{CB484145-D89F-4643-8354-54A61C0B724B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54" creationId="{0F091E88-1171-41EC-B9D8-2FB73D3143BE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56" creationId="{4963E7C7-1B7C-44E0-89B2-90B5F6F4A02C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57" creationId="{3C821242-31C9-402A-B1E1-9CDBAFD3473B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58" creationId="{4860BC0B-C312-4C4C-8470-0D583E4354A8}"/>
          </ac:spMkLst>
        </pc:spChg>
        <pc:spChg chg="mod">
          <ac:chgData name="Jessica Hyland" userId="36d86b33-d409-4239-8e52-aa26c3f15c4d" providerId="ADAL" clId="{DFC1E3EF-66A2-4472-B7C8-2F8B76523C78}" dt="2022-05-25T11:43:36.110" v="2329" actId="338"/>
          <ac:spMkLst>
            <pc:docMk/>
            <pc:sldMk cId="588184456" sldId="270"/>
            <ac:spMk id="59" creationId="{99741CB4-E1E0-4163-A49B-2FED4EF86DDC}"/>
          </ac:spMkLst>
        </pc:spChg>
        <pc:grpChg chg="mod">
          <ac:chgData name="Jessica Hyland" userId="36d86b33-d409-4239-8e52-aa26c3f15c4d" providerId="ADAL" clId="{DFC1E3EF-66A2-4472-B7C8-2F8B76523C78}" dt="2022-05-25T11:43:36.110" v="2329" actId="338"/>
          <ac:grpSpMkLst>
            <pc:docMk/>
            <pc:sldMk cId="588184456" sldId="270"/>
            <ac:grpSpMk id="1" creationId="{00000000-0000-0000-0000-000000000000}"/>
          </ac:grpSpMkLst>
        </pc:grpChg>
        <pc:grpChg chg="mod">
          <ac:chgData name="Jessica Hyland" userId="36d86b33-d409-4239-8e52-aa26c3f15c4d" providerId="ADAL" clId="{DFC1E3EF-66A2-4472-B7C8-2F8B76523C78}" dt="2022-05-25T11:43:36.110" v="2329" actId="338"/>
          <ac:grpSpMkLst>
            <pc:docMk/>
            <pc:sldMk cId="588184456" sldId="270"/>
            <ac:grpSpMk id="16" creationId="{D65E0B17-84D2-4B14-971E-56F8A5ED7829}"/>
          </ac:grpSpMkLst>
        </pc:grpChg>
        <pc:grpChg chg="mod">
          <ac:chgData name="Jessica Hyland" userId="36d86b33-d409-4239-8e52-aa26c3f15c4d" providerId="ADAL" clId="{DFC1E3EF-66A2-4472-B7C8-2F8B76523C78}" dt="2022-05-25T11:43:36.110" v="2329" actId="338"/>
          <ac:grpSpMkLst>
            <pc:docMk/>
            <pc:sldMk cId="588184456" sldId="270"/>
            <ac:grpSpMk id="55" creationId="{428F6084-EC12-434B-B1DD-3CA9ECD412F7}"/>
          </ac:grpSpMkLst>
        </pc:grpChg>
        <pc:graphicFrameChg chg="add mod modGraphic">
          <ac:chgData name="Jessica Hyland" userId="36d86b33-d409-4239-8e52-aa26c3f15c4d" providerId="ADAL" clId="{DFC1E3EF-66A2-4472-B7C8-2F8B76523C78}" dt="2022-05-25T11:49:29.628" v="2352" actId="14100"/>
          <ac:graphicFrameMkLst>
            <pc:docMk/>
            <pc:sldMk cId="588184456" sldId="270"/>
            <ac:graphicFrameMk id="77" creationId="{EE7CB5EC-62C4-424F-81FA-13B8A368CEEF}"/>
          </ac:graphicFrameMkLst>
        </pc:graphicFrameChg>
        <pc:picChg chg="add del mod">
          <ac:chgData name="Jessica Hyland" userId="36d86b33-d409-4239-8e52-aa26c3f15c4d" providerId="ADAL" clId="{DFC1E3EF-66A2-4472-B7C8-2F8B76523C78}" dt="2022-05-25T11:42:40.404" v="2326" actId="478"/>
          <ac:picMkLst>
            <pc:docMk/>
            <pc:sldMk cId="588184456" sldId="270"/>
            <ac:picMk id="4" creationId="{3AE8FF9B-04B6-48A5-8EA6-D2CFAE086D19}"/>
          </ac:picMkLst>
        </pc:picChg>
        <pc:picChg chg="add del mod">
          <ac:chgData name="Jessica Hyland" userId="36d86b33-d409-4239-8e52-aa26c3f15c4d" providerId="ADAL" clId="{DFC1E3EF-66A2-4472-B7C8-2F8B76523C78}" dt="2022-05-25T12:46:13.898" v="2430" actId="478"/>
          <ac:picMkLst>
            <pc:docMk/>
            <pc:sldMk cId="588184456" sldId="270"/>
            <ac:picMk id="5" creationId="{3EA17D3C-6DEA-46DB-BD84-7D09A9E74361}"/>
          </ac:picMkLst>
        </pc:picChg>
        <pc:picChg chg="add del mod">
          <ac:chgData name="Jessica Hyland" userId="36d86b33-d409-4239-8e52-aa26c3f15c4d" providerId="ADAL" clId="{DFC1E3EF-66A2-4472-B7C8-2F8B76523C78}" dt="2022-05-25T12:54:25.971" v="2433" actId="478"/>
          <ac:picMkLst>
            <pc:docMk/>
            <pc:sldMk cId="588184456" sldId="270"/>
            <ac:picMk id="6" creationId="{7B4027A1-DF2A-44B6-B04B-CDE02A0BD96D}"/>
          </ac:picMkLst>
        </pc:picChg>
        <pc:picChg chg="add mod">
          <ac:chgData name="Jessica Hyland" userId="36d86b33-d409-4239-8e52-aa26c3f15c4d" providerId="ADAL" clId="{DFC1E3EF-66A2-4472-B7C8-2F8B76523C78}" dt="2022-05-25T12:54:33.256" v="2436" actId="14100"/>
          <ac:picMkLst>
            <pc:docMk/>
            <pc:sldMk cId="588184456" sldId="270"/>
            <ac:picMk id="7" creationId="{F31A57EF-651F-41BF-8272-6D39E6771D0A}"/>
          </ac:picMkLst>
        </pc:picChg>
        <pc:picChg chg="add del mod">
          <ac:chgData name="Jessica Hyland" userId="36d86b33-d409-4239-8e52-aa26c3f15c4d" providerId="ADAL" clId="{DFC1E3EF-66A2-4472-B7C8-2F8B76523C78}" dt="2022-05-25T11:48:04.176" v="2332" actId="478"/>
          <ac:picMkLst>
            <pc:docMk/>
            <pc:sldMk cId="588184456" sldId="270"/>
            <ac:picMk id="14" creationId="{4B8468D4-152F-4D6B-A96B-BFB9264335F5}"/>
          </ac:picMkLst>
        </pc:picChg>
        <pc:picChg chg="add del mod">
          <ac:chgData name="Jessica Hyland" userId="36d86b33-d409-4239-8e52-aa26c3f15c4d" providerId="ADAL" clId="{DFC1E3EF-66A2-4472-B7C8-2F8B76523C78}" dt="2022-05-25T12:46:06.017" v="2427" actId="478"/>
          <ac:picMkLst>
            <pc:docMk/>
            <pc:sldMk cId="588184456" sldId="270"/>
            <ac:picMk id="76" creationId="{9D645CC8-E4F4-49C3-A252-20E264F7125B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65" creationId="{DC5EB7E6-A5F9-4951-AABA-BDCDD28D541C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66" creationId="{B52CC1D8-5B40-454F-87F5-419545D7B2E8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67" creationId="{E95F2ABA-1AFD-401E-A353-9FC01DF6EA29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68" creationId="{5FBDC6BC-CC82-4C20-B1A1-2D534290E459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69" creationId="{8B0B38A8-6EDD-4FD5-B741-16D4E88CB763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70" creationId="{88F98846-878A-40C7-9A3B-B90E076FFDAF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72" creationId="{D403A65F-8525-470D-9FF5-585596544C8E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73" creationId="{760A9844-5371-47BC-B05D-E2511C6A9EC2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81" creationId="{F23A628D-4759-4928-BC52-92A459C36EAB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82" creationId="{CD25F708-DE48-448E-B450-487D25C92E1D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83" creationId="{89CDAEBA-81AE-4073-AECE-5BE924C24742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84" creationId="{188F3E0B-6ED8-48BC-8FF3-D6CD1A48B524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87" creationId="{CB32257A-E71E-4748-8614-B5D8CDB5D371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88" creationId="{213CD458-D121-4E9C-9FB2-CA9294800D5E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90" creationId="{7D30D823-711C-483A-A690-1EB11C412B2B}"/>
          </ac:picMkLst>
        </pc:picChg>
        <pc:picChg chg="mod">
          <ac:chgData name="Jessica Hyland" userId="36d86b33-d409-4239-8e52-aa26c3f15c4d" providerId="ADAL" clId="{DFC1E3EF-66A2-4472-B7C8-2F8B76523C78}" dt="2022-05-25T11:43:36.110" v="2329" actId="338"/>
          <ac:picMkLst>
            <pc:docMk/>
            <pc:sldMk cId="588184456" sldId="270"/>
            <ac:picMk id="2091" creationId="{5C1E9875-40D9-4765-BAE4-6AD718C4F641}"/>
          </ac:picMkLst>
        </pc:picChg>
        <pc:cxnChg chg="del mod">
          <ac:chgData name="Jessica Hyland" userId="36d86b33-d409-4239-8e52-aa26c3f15c4d" providerId="ADAL" clId="{DFC1E3EF-66A2-4472-B7C8-2F8B76523C78}" dt="2022-05-25T10:27:56.862" v="504" actId="478"/>
          <ac:cxnSpMkLst>
            <pc:docMk/>
            <pc:sldMk cId="588184456" sldId="270"/>
            <ac:cxnSpMk id="11" creationId="{448B2E35-4FE3-491D-9D36-0CD899796AC3}"/>
          </ac:cxnSpMkLst>
        </pc:cxnChg>
        <pc:cxnChg chg="del mod">
          <ac:chgData name="Jessica Hyland" userId="36d86b33-d409-4239-8e52-aa26c3f15c4d" providerId="ADAL" clId="{DFC1E3EF-66A2-4472-B7C8-2F8B76523C78}" dt="2022-05-25T10:27:56.862" v="504" actId="478"/>
          <ac:cxnSpMkLst>
            <pc:docMk/>
            <pc:sldMk cId="588184456" sldId="270"/>
            <ac:cxnSpMk id="12" creationId="{183B3A79-4298-4F0D-86C4-80D251DB8294}"/>
          </ac:cxnSpMkLst>
        </pc:cxnChg>
        <pc:cxnChg chg="del">
          <ac:chgData name="Jessica Hyland" userId="36d86b33-d409-4239-8e52-aa26c3f15c4d" providerId="ADAL" clId="{DFC1E3EF-66A2-4472-B7C8-2F8B76523C78}" dt="2022-05-25T10:27:56.862" v="504" actId="478"/>
          <ac:cxnSpMkLst>
            <pc:docMk/>
            <pc:sldMk cId="588184456" sldId="270"/>
            <ac:cxnSpMk id="15" creationId="{1B84BC4A-B84C-41A5-ACE3-E3230F030B35}"/>
          </ac:cxnSpMkLst>
        </pc:cxnChg>
        <pc:cxnChg chg="del mod">
          <ac:chgData name="Jessica Hyland" userId="36d86b33-d409-4239-8e52-aa26c3f15c4d" providerId="ADAL" clId="{DFC1E3EF-66A2-4472-B7C8-2F8B76523C78}" dt="2022-05-25T10:28:00.210" v="505" actId="478"/>
          <ac:cxnSpMkLst>
            <pc:docMk/>
            <pc:sldMk cId="588184456" sldId="270"/>
            <ac:cxnSpMk id="24" creationId="{27D7836B-9FD3-4AE1-9111-F4B9406B5D17}"/>
          </ac:cxnSpMkLst>
        </pc:cxnChg>
        <pc:cxnChg chg="del mod">
          <ac:chgData name="Jessica Hyland" userId="36d86b33-d409-4239-8e52-aa26c3f15c4d" providerId="ADAL" clId="{DFC1E3EF-66A2-4472-B7C8-2F8B76523C78}" dt="2022-05-25T10:28:00.210" v="505" actId="478"/>
          <ac:cxnSpMkLst>
            <pc:docMk/>
            <pc:sldMk cId="588184456" sldId="270"/>
            <ac:cxnSpMk id="25" creationId="{E0656A41-861A-4845-9B2F-AD29DC681813}"/>
          </ac:cxnSpMkLst>
        </pc:cxnChg>
        <pc:cxnChg chg="del">
          <ac:chgData name="Jessica Hyland" userId="36d86b33-d409-4239-8e52-aa26c3f15c4d" providerId="ADAL" clId="{DFC1E3EF-66A2-4472-B7C8-2F8B76523C78}" dt="2022-05-25T10:28:00.210" v="505" actId="478"/>
          <ac:cxnSpMkLst>
            <pc:docMk/>
            <pc:sldMk cId="588184456" sldId="270"/>
            <ac:cxnSpMk id="26" creationId="{CA9B567F-A153-46E7-87A7-0E9656D2D6E4}"/>
          </ac:cxnSpMkLst>
        </pc:cxnChg>
        <pc:cxnChg chg="del mod">
          <ac:chgData name="Jessica Hyland" userId="36d86b33-d409-4239-8e52-aa26c3f15c4d" providerId="ADAL" clId="{DFC1E3EF-66A2-4472-B7C8-2F8B76523C78}" dt="2022-05-25T10:28:00.210" v="505" actId="478"/>
          <ac:cxnSpMkLst>
            <pc:docMk/>
            <pc:sldMk cId="588184456" sldId="270"/>
            <ac:cxnSpMk id="29" creationId="{A03F3C1A-DAAA-46A2-8239-EEBAFDCE23D3}"/>
          </ac:cxnSpMkLst>
        </pc:cxnChg>
        <pc:cxnChg chg="del mod">
          <ac:chgData name="Jessica Hyland" userId="36d86b33-d409-4239-8e52-aa26c3f15c4d" providerId="ADAL" clId="{DFC1E3EF-66A2-4472-B7C8-2F8B76523C78}" dt="2022-05-25T10:28:00.210" v="505" actId="478"/>
          <ac:cxnSpMkLst>
            <pc:docMk/>
            <pc:sldMk cId="588184456" sldId="270"/>
            <ac:cxnSpMk id="32" creationId="{0D813F5D-2D15-40E8-95B4-7CAB67F1FA8D}"/>
          </ac:cxnSpMkLst>
        </pc:cxnChg>
        <pc:cxnChg chg="del mod">
          <ac:chgData name="Jessica Hyland" userId="36d86b33-d409-4239-8e52-aa26c3f15c4d" providerId="ADAL" clId="{DFC1E3EF-66A2-4472-B7C8-2F8B76523C78}" dt="2022-05-25T10:28:00.210" v="505" actId="478"/>
          <ac:cxnSpMkLst>
            <pc:docMk/>
            <pc:sldMk cId="588184456" sldId="270"/>
            <ac:cxnSpMk id="36" creationId="{6B0FFF38-BF07-4334-98FF-9E861CDFFE15}"/>
          </ac:cxnSpMkLst>
        </pc:cxnChg>
        <pc:cxnChg chg="del mod">
          <ac:chgData name="Jessica Hyland" userId="36d86b33-d409-4239-8e52-aa26c3f15c4d" providerId="ADAL" clId="{DFC1E3EF-66A2-4472-B7C8-2F8B76523C78}" dt="2022-05-25T10:28:04.927" v="507" actId="478"/>
          <ac:cxnSpMkLst>
            <pc:docMk/>
            <pc:sldMk cId="588184456" sldId="270"/>
            <ac:cxnSpMk id="39" creationId="{1CD5E6D2-4CD4-491D-B538-4B345E4FC278}"/>
          </ac:cxnSpMkLst>
        </pc:cxnChg>
      </pc:sldChg>
      <pc:sldChg chg="addSp delSp modSp add mod ord modTransition modAnim">
        <pc:chgData name="Jessica Hyland" userId="36d86b33-d409-4239-8e52-aa26c3f15c4d" providerId="ADAL" clId="{DFC1E3EF-66A2-4472-B7C8-2F8B76523C78}" dt="2022-05-26T07:53:44.965" v="4017"/>
        <pc:sldMkLst>
          <pc:docMk/>
          <pc:sldMk cId="476485675" sldId="271"/>
        </pc:sldMkLst>
        <pc:spChg chg="mod">
          <ac:chgData name="Jessica Hyland" userId="36d86b33-d409-4239-8e52-aa26c3f15c4d" providerId="ADAL" clId="{DFC1E3EF-66A2-4472-B7C8-2F8B76523C78}" dt="2022-05-25T14:43:23.200" v="3363" actId="14100"/>
          <ac:spMkLst>
            <pc:docMk/>
            <pc:sldMk cId="476485675" sldId="271"/>
            <ac:spMk id="2" creationId="{EE800387-9A46-4E63-978A-60DA514B1CE4}"/>
          </ac:spMkLst>
        </pc:spChg>
        <pc:spChg chg="del mod">
          <ac:chgData name="Jessica Hyland" userId="36d86b33-d409-4239-8e52-aa26c3f15c4d" providerId="ADAL" clId="{DFC1E3EF-66A2-4472-B7C8-2F8B76523C78}" dt="2022-05-25T11:15:50.164" v="1445" actId="478"/>
          <ac:spMkLst>
            <pc:docMk/>
            <pc:sldMk cId="476485675" sldId="271"/>
            <ac:spMk id="3" creationId="{617B2A15-14C5-45EF-92F5-1D938EB54FF2}"/>
          </ac:spMkLst>
        </pc:spChg>
        <pc:spChg chg="mod">
          <ac:chgData name="Jessica Hyland" userId="36d86b33-d409-4239-8e52-aa26c3f15c4d" providerId="ADAL" clId="{DFC1E3EF-66A2-4472-B7C8-2F8B76523C78}" dt="2022-05-25T13:17:42.713" v="3087" actId="18245"/>
          <ac:spMkLst>
            <pc:docMk/>
            <pc:sldMk cId="476485675" sldId="271"/>
            <ac:spMk id="6" creationId="{33594C57-F861-489D-9507-0CAA8BE1E246}"/>
          </ac:spMkLst>
        </pc:spChg>
        <pc:spChg chg="add del mod">
          <ac:chgData name="Jessica Hyland" userId="36d86b33-d409-4239-8e52-aa26c3f15c4d" providerId="ADAL" clId="{DFC1E3EF-66A2-4472-B7C8-2F8B76523C78}" dt="2022-05-25T11:15:56.439" v="1447"/>
          <ac:spMkLst>
            <pc:docMk/>
            <pc:sldMk cId="476485675" sldId="271"/>
            <ac:spMk id="7" creationId="{66DD9BD7-29DD-47CB-84A2-2482949FCDF3}"/>
          </ac:spMkLst>
        </pc:spChg>
        <pc:spChg chg="mod">
          <ac:chgData name="Jessica Hyland" userId="36d86b33-d409-4239-8e52-aa26c3f15c4d" providerId="ADAL" clId="{DFC1E3EF-66A2-4472-B7C8-2F8B76523C78}" dt="2022-05-25T14:09:51.165" v="3135" actId="207"/>
          <ac:spMkLst>
            <pc:docMk/>
            <pc:sldMk cId="476485675" sldId="271"/>
            <ac:spMk id="7" creationId="{8078526D-C9BB-4F94-9B7C-8FFDF31FF4E1}"/>
          </ac:spMkLst>
        </pc:spChg>
        <pc:spChg chg="mod">
          <ac:chgData name="Jessica Hyland" userId="36d86b33-d409-4239-8e52-aa26c3f15c4d" providerId="ADAL" clId="{DFC1E3EF-66A2-4472-B7C8-2F8B76523C78}" dt="2022-05-25T14:09:56.402" v="3136" actId="207"/>
          <ac:spMkLst>
            <pc:docMk/>
            <pc:sldMk cId="476485675" sldId="271"/>
            <ac:spMk id="9" creationId="{2B12DD1C-342B-4F84-8B6C-3BA159266A1D}"/>
          </ac:spMkLst>
        </pc:spChg>
        <pc:spChg chg="mod">
          <ac:chgData name="Jessica Hyland" userId="36d86b33-d409-4239-8e52-aa26c3f15c4d" providerId="ADAL" clId="{DFC1E3EF-66A2-4472-B7C8-2F8B76523C78}" dt="2022-05-25T14:10:00.512" v="3137" actId="207"/>
          <ac:spMkLst>
            <pc:docMk/>
            <pc:sldMk cId="476485675" sldId="271"/>
            <ac:spMk id="10" creationId="{98898806-99BE-4054-B033-50658707F720}"/>
          </ac:spMkLst>
        </pc:spChg>
        <pc:spChg chg="mod">
          <ac:chgData name="Jessica Hyland" userId="36d86b33-d409-4239-8e52-aa26c3f15c4d" providerId="ADAL" clId="{DFC1E3EF-66A2-4472-B7C8-2F8B76523C78}" dt="2022-05-25T14:10:25.329" v="3140" actId="207"/>
          <ac:spMkLst>
            <pc:docMk/>
            <pc:sldMk cId="476485675" sldId="271"/>
            <ac:spMk id="11" creationId="{1DF70A44-D796-4B93-9390-9992A98DBA63}"/>
          </ac:spMkLst>
        </pc:spChg>
        <pc:spChg chg="mod">
          <ac:chgData name="Jessica Hyland" userId="36d86b33-d409-4239-8e52-aa26c3f15c4d" providerId="ADAL" clId="{DFC1E3EF-66A2-4472-B7C8-2F8B76523C78}" dt="2022-05-25T14:10:18.305" v="3139" actId="207"/>
          <ac:spMkLst>
            <pc:docMk/>
            <pc:sldMk cId="476485675" sldId="271"/>
            <ac:spMk id="12" creationId="{FAA72008-C4D0-4B5C-849B-73084125AC52}"/>
          </ac:spMkLst>
        </pc:spChg>
        <pc:spChg chg="mod">
          <ac:chgData name="Jessica Hyland" userId="36d86b33-d409-4239-8e52-aa26c3f15c4d" providerId="ADAL" clId="{DFC1E3EF-66A2-4472-B7C8-2F8B76523C78}" dt="2022-05-25T14:10:05.911" v="3138" actId="207"/>
          <ac:spMkLst>
            <pc:docMk/>
            <pc:sldMk cId="476485675" sldId="271"/>
            <ac:spMk id="13" creationId="{5270F412-D463-4F70-A027-FA000F66B81E}"/>
          </ac:spMkLst>
        </pc:spChg>
        <pc:grpChg chg="mod">
          <ac:chgData name="Jessica Hyland" userId="36d86b33-d409-4239-8e52-aa26c3f15c4d" providerId="ADAL" clId="{DFC1E3EF-66A2-4472-B7C8-2F8B76523C78}" dt="2022-05-25T14:09:46.672" v="3134" actId="1076"/>
          <ac:grpSpMkLst>
            <pc:docMk/>
            <pc:sldMk cId="476485675" sldId="271"/>
            <ac:grpSpMk id="3" creationId="{7566907F-AB7F-42E1-9009-96534C459002}"/>
          </ac:grpSpMkLst>
        </pc:grpChg>
        <pc:graphicFrameChg chg="mod">
          <ac:chgData name="Jessica Hyland" userId="36d86b33-d409-4239-8e52-aa26c3f15c4d" providerId="ADAL" clId="{DFC1E3EF-66A2-4472-B7C8-2F8B76523C78}" dt="2022-05-25T11:49:00.540" v="2346"/>
          <ac:graphicFrameMkLst>
            <pc:docMk/>
            <pc:sldMk cId="476485675" sldId="271"/>
            <ac:graphicFrameMk id="4" creationId="{30688165-0112-4419-BFCB-ECB3FA913EB9}"/>
          </ac:graphicFrameMkLst>
        </pc:graphicFrameChg>
        <pc:graphicFrameChg chg="add del mod">
          <ac:chgData name="Jessica Hyland" userId="36d86b33-d409-4239-8e52-aa26c3f15c4d" providerId="ADAL" clId="{DFC1E3EF-66A2-4472-B7C8-2F8B76523C78}" dt="2022-05-25T12:57:18.543" v="2458" actId="478"/>
          <ac:graphicFrameMkLst>
            <pc:docMk/>
            <pc:sldMk cId="476485675" sldId="271"/>
            <ac:graphicFrameMk id="5" creationId="{D6F8E6AA-9315-49FD-A695-69FA2ADDD4E5}"/>
          </ac:graphicFrameMkLst>
        </pc:graphicFrameChg>
        <pc:graphicFrameChg chg="del mod">
          <ac:chgData name="Jessica Hyland" userId="36d86b33-d409-4239-8e52-aa26c3f15c4d" providerId="ADAL" clId="{DFC1E3EF-66A2-4472-B7C8-2F8B76523C78}" dt="2022-05-25T11:15:55.245" v="1446" actId="21"/>
          <ac:graphicFrameMkLst>
            <pc:docMk/>
            <pc:sldMk cId="476485675" sldId="271"/>
            <ac:graphicFrameMk id="6" creationId="{17A2DC18-4806-44DE-9B2E-2B617B127636}"/>
          </ac:graphicFrameMkLst>
        </pc:graphicFrameChg>
        <pc:graphicFrameChg chg="add del mod">
          <ac:chgData name="Jessica Hyland" userId="36d86b33-d409-4239-8e52-aa26c3f15c4d" providerId="ADAL" clId="{DFC1E3EF-66A2-4472-B7C8-2F8B76523C78}" dt="2022-05-25T13:17:42.713" v="3087" actId="18245"/>
          <ac:graphicFrameMkLst>
            <pc:docMk/>
            <pc:sldMk cId="476485675" sldId="271"/>
            <ac:graphicFrameMk id="8" creationId="{834E7A8C-99E5-47C2-A8A4-1E1BED9A3FC4}"/>
          </ac:graphicFrameMkLst>
        </pc:graphicFrameChg>
        <pc:picChg chg="add del">
          <ac:chgData name="Jessica Hyland" userId="36d86b33-d409-4239-8e52-aa26c3f15c4d" providerId="ADAL" clId="{DFC1E3EF-66A2-4472-B7C8-2F8B76523C78}" dt="2022-05-26T07:17:42.116" v="3954"/>
          <ac:picMkLst>
            <pc:docMk/>
            <pc:sldMk cId="476485675" sldId="271"/>
            <ac:picMk id="8" creationId="{06DFDF84-9C25-4BF6-8338-1B4EC9C4D375}"/>
          </ac:picMkLst>
        </pc:picChg>
        <pc:picChg chg="add mod">
          <ac:chgData name="Jessica Hyland" userId="36d86b33-d409-4239-8e52-aa26c3f15c4d" providerId="ADAL" clId="{DFC1E3EF-66A2-4472-B7C8-2F8B76523C78}" dt="2022-05-26T07:34:31.173" v="3996"/>
          <ac:picMkLst>
            <pc:docMk/>
            <pc:sldMk cId="476485675" sldId="271"/>
            <ac:picMk id="14" creationId="{604AA2E9-A323-43AB-B1FE-CBE33526234D}"/>
          </ac:picMkLst>
        </pc:picChg>
      </pc:sldChg>
      <pc:sldChg chg="addSp delSp modSp mod modTransition delAnim modAnim">
        <pc:chgData name="Jessica Hyland" userId="36d86b33-d409-4239-8e52-aa26c3f15c4d" providerId="ADAL" clId="{DFC1E3EF-66A2-4472-B7C8-2F8B76523C78}" dt="2022-05-26T07:52:09.210" v="4003"/>
        <pc:sldMkLst>
          <pc:docMk/>
          <pc:sldMk cId="3820523456" sldId="273"/>
        </pc:sldMkLst>
        <pc:spChg chg="del">
          <ac:chgData name="Jessica Hyland" userId="36d86b33-d409-4239-8e52-aa26c3f15c4d" providerId="ADAL" clId="{DFC1E3EF-66A2-4472-B7C8-2F8B76523C78}" dt="2022-05-25T12:21:15.565" v="2358"/>
          <ac:spMkLst>
            <pc:docMk/>
            <pc:sldMk cId="3820523456" sldId="273"/>
            <ac:spMk id="11" creationId="{F5FCE913-6381-49C4-B630-BF2783B08C04}"/>
          </ac:spMkLst>
        </pc:spChg>
        <pc:spChg chg="del">
          <ac:chgData name="Jessica Hyland" userId="36d86b33-d409-4239-8e52-aa26c3f15c4d" providerId="ADAL" clId="{DFC1E3EF-66A2-4472-B7C8-2F8B76523C78}" dt="2022-05-25T12:21:15.565" v="2358"/>
          <ac:spMkLst>
            <pc:docMk/>
            <pc:sldMk cId="3820523456" sldId="273"/>
            <ac:spMk id="13" creationId="{97206AC3-230C-4B92-9B4A-C025ECE75D92}"/>
          </ac:spMkLst>
        </pc:spChg>
        <pc:spChg chg="mod">
          <ac:chgData name="Jessica Hyland" userId="36d86b33-d409-4239-8e52-aa26c3f15c4d" providerId="ADAL" clId="{DFC1E3EF-66A2-4472-B7C8-2F8B76523C78}" dt="2022-05-25T15:34:19.256" v="3692" actId="12788"/>
          <ac:spMkLst>
            <pc:docMk/>
            <pc:sldMk cId="3820523456" sldId="273"/>
            <ac:spMk id="14" creationId="{9E411BC4-A3D3-42A3-BE61-00F96D74F282}"/>
          </ac:spMkLst>
        </pc:spChg>
        <pc:spChg chg="del">
          <ac:chgData name="Jessica Hyland" userId="36d86b33-d409-4239-8e52-aa26c3f15c4d" providerId="ADAL" clId="{DFC1E3EF-66A2-4472-B7C8-2F8B76523C78}" dt="2022-05-25T12:21:15.565" v="2358"/>
          <ac:spMkLst>
            <pc:docMk/>
            <pc:sldMk cId="3820523456" sldId="273"/>
            <ac:spMk id="15" creationId="{8675F4FB-C1A8-4978-B030-C817AE3D524B}"/>
          </ac:spMkLst>
        </pc:spChg>
        <pc:spChg chg="del mod">
          <ac:chgData name="Jessica Hyland" userId="36d86b33-d409-4239-8e52-aa26c3f15c4d" providerId="ADAL" clId="{DFC1E3EF-66A2-4472-B7C8-2F8B76523C78}" dt="2022-05-25T12:21:24.675" v="2359"/>
          <ac:spMkLst>
            <pc:docMk/>
            <pc:sldMk cId="3820523456" sldId="273"/>
            <ac:spMk id="17" creationId="{6EA8B441-0AD8-40F9-BDC4-762449527AE3}"/>
          </ac:spMkLst>
        </pc:spChg>
        <pc:spChg chg="del">
          <ac:chgData name="Jessica Hyland" userId="36d86b33-d409-4239-8e52-aa26c3f15c4d" providerId="ADAL" clId="{DFC1E3EF-66A2-4472-B7C8-2F8B76523C78}" dt="2022-05-25T12:21:15.565" v="2358"/>
          <ac:spMkLst>
            <pc:docMk/>
            <pc:sldMk cId="3820523456" sldId="273"/>
            <ac:spMk id="18" creationId="{0810F1C7-3D06-4515-9CA7-53AD2536690A}"/>
          </ac:spMkLst>
        </pc:spChg>
        <pc:graphicFrameChg chg="mod">
          <ac:chgData name="Jessica Hyland" userId="36d86b33-d409-4239-8e52-aa26c3f15c4d" providerId="ADAL" clId="{DFC1E3EF-66A2-4472-B7C8-2F8B76523C78}" dt="2022-05-25T12:57:37.800" v="2461"/>
          <ac:graphicFrameMkLst>
            <pc:docMk/>
            <pc:sldMk cId="3820523456" sldId="273"/>
            <ac:graphicFrameMk id="9" creationId="{B5945D33-7B5E-4ED8-B6B0-CFD37C45E100}"/>
          </ac:graphicFrameMkLst>
        </pc:graphicFrameChg>
        <pc:picChg chg="add del">
          <ac:chgData name="Jessica Hyland" userId="36d86b33-d409-4239-8e52-aa26c3f15c4d" providerId="ADAL" clId="{DFC1E3EF-66A2-4472-B7C8-2F8B76523C78}" dt="2022-05-26T07:17:42.116" v="3954"/>
          <ac:picMkLst>
            <pc:docMk/>
            <pc:sldMk cId="3820523456" sldId="273"/>
            <ac:picMk id="3" creationId="{6ED6AF0A-0A9B-4DB8-BFE4-A12FB8483662}"/>
          </ac:picMkLst>
        </pc:picChg>
        <pc:picChg chg="del">
          <ac:chgData name="Jessica Hyland" userId="36d86b33-d409-4239-8e52-aa26c3f15c4d" providerId="ADAL" clId="{DFC1E3EF-66A2-4472-B7C8-2F8B76523C78}" dt="2022-05-25T12:21:24.675" v="2359"/>
          <ac:picMkLst>
            <pc:docMk/>
            <pc:sldMk cId="3820523456" sldId="273"/>
            <ac:picMk id="6" creationId="{B2337E08-48AD-4976-AFB2-B96F6AB8C991}"/>
          </ac:picMkLst>
        </pc:picChg>
        <pc:picChg chg="del mod">
          <ac:chgData name="Jessica Hyland" userId="36d86b33-d409-4239-8e52-aa26c3f15c4d" providerId="ADAL" clId="{DFC1E3EF-66A2-4472-B7C8-2F8B76523C78}" dt="2022-05-25T15:46:04.784" v="3761" actId="1076"/>
          <ac:picMkLst>
            <pc:docMk/>
            <pc:sldMk cId="3820523456" sldId="273"/>
            <ac:picMk id="11" creationId="{CBE862E6-BA2B-421C-86E0-25F7AAA3D20B}"/>
          </ac:picMkLst>
        </pc:picChg>
        <pc:picChg chg="add mod">
          <ac:chgData name="Jessica Hyland" userId="36d86b33-d409-4239-8e52-aa26c3f15c4d" providerId="ADAL" clId="{DFC1E3EF-66A2-4472-B7C8-2F8B76523C78}" dt="2022-05-26T07:34:57.956" v="3997"/>
          <ac:picMkLst>
            <pc:docMk/>
            <pc:sldMk cId="3820523456" sldId="273"/>
            <ac:picMk id="12" creationId="{3FAA8E11-0B9D-40EB-A2B6-890E42C12F24}"/>
          </ac:picMkLst>
        </pc:picChg>
        <pc:picChg chg="del">
          <ac:chgData name="Jessica Hyland" userId="36d86b33-d409-4239-8e52-aa26c3f15c4d" providerId="ADAL" clId="{DFC1E3EF-66A2-4472-B7C8-2F8B76523C78}" dt="2022-05-25T12:21:24.675" v="2359"/>
          <ac:picMkLst>
            <pc:docMk/>
            <pc:sldMk cId="3820523456" sldId="273"/>
            <ac:picMk id="12" creationId="{FF3302A8-0163-4360-B3F4-BF75A2480528}"/>
          </ac:picMkLst>
        </pc:picChg>
        <pc:picChg chg="del mod">
          <ac:chgData name="Jessica Hyland" userId="36d86b33-d409-4239-8e52-aa26c3f15c4d" providerId="ADAL" clId="{DFC1E3EF-66A2-4472-B7C8-2F8B76523C78}" dt="2022-05-25T12:21:24.675" v="2359"/>
          <ac:picMkLst>
            <pc:docMk/>
            <pc:sldMk cId="3820523456" sldId="273"/>
            <ac:picMk id="16" creationId="{879027F3-A15B-49DD-A0F7-23C9F052CA14}"/>
          </ac:picMkLst>
        </pc:picChg>
        <pc:picChg chg="del mod">
          <ac:chgData name="Jessica Hyland" userId="36d86b33-d409-4239-8e52-aa26c3f15c4d" providerId="ADAL" clId="{DFC1E3EF-66A2-4472-B7C8-2F8B76523C78}" dt="2022-05-25T15:45:22.801" v="3742" actId="478"/>
          <ac:picMkLst>
            <pc:docMk/>
            <pc:sldMk cId="3820523456" sldId="273"/>
            <ac:picMk id="19" creationId="{0A10F2E4-E77C-46C1-8AF6-4929C8B402A3}"/>
          </ac:picMkLst>
        </pc:picChg>
        <pc:picChg chg="del">
          <ac:chgData name="Jessica Hyland" userId="36d86b33-d409-4239-8e52-aa26c3f15c4d" providerId="ADAL" clId="{DFC1E3EF-66A2-4472-B7C8-2F8B76523C78}" dt="2022-05-25T12:21:24.675" v="2359"/>
          <ac:picMkLst>
            <pc:docMk/>
            <pc:sldMk cId="3820523456" sldId="273"/>
            <ac:picMk id="21" creationId="{BB3139F7-C859-4C6F-99A9-BF130B44BCFD}"/>
          </ac:picMkLst>
        </pc:picChg>
      </pc:sldChg>
      <pc:sldChg chg="addSp delSp modSp mod modTransition delAnim modAnim">
        <pc:chgData name="Jessica Hyland" userId="36d86b33-d409-4239-8e52-aa26c3f15c4d" providerId="ADAL" clId="{DFC1E3EF-66A2-4472-B7C8-2F8B76523C78}" dt="2022-05-26T07:52:27.853" v="4006"/>
        <pc:sldMkLst>
          <pc:docMk/>
          <pc:sldMk cId="365555696" sldId="274"/>
        </pc:sldMkLst>
        <pc:spChg chg="mod">
          <ac:chgData name="Jessica Hyland" userId="36d86b33-d409-4239-8e52-aa26c3f15c4d" providerId="ADAL" clId="{DFC1E3EF-66A2-4472-B7C8-2F8B76523C78}" dt="2022-05-25T15:34:04.244" v="3689" actId="12788"/>
          <ac:spMkLst>
            <pc:docMk/>
            <pc:sldMk cId="365555696" sldId="274"/>
            <ac:spMk id="14" creationId="{9E411BC4-A3D3-42A3-BE61-00F96D74F282}"/>
          </ac:spMkLst>
        </pc:spChg>
        <pc:spChg chg="del">
          <ac:chgData name="Jessica Hyland" userId="36d86b33-d409-4239-8e52-aa26c3f15c4d" providerId="ADAL" clId="{DFC1E3EF-66A2-4472-B7C8-2F8B76523C78}" dt="2022-05-25T13:09:36.149" v="2498" actId="478"/>
          <ac:spMkLst>
            <pc:docMk/>
            <pc:sldMk cId="365555696" sldId="274"/>
            <ac:spMk id="18" creationId="{0810F1C7-3D06-4515-9CA7-53AD2536690A}"/>
          </ac:spMkLst>
        </pc:spChg>
        <pc:graphicFrameChg chg="add mod modGraphic">
          <ac:chgData name="Jessica Hyland" userId="36d86b33-d409-4239-8e52-aa26c3f15c4d" providerId="ADAL" clId="{DFC1E3EF-66A2-4472-B7C8-2F8B76523C78}" dt="2022-05-25T14:25:35.578" v="3285"/>
          <ac:graphicFrameMkLst>
            <pc:docMk/>
            <pc:sldMk cId="365555696" sldId="274"/>
            <ac:graphicFrameMk id="2" creationId="{A03FCAFA-4248-4CC8-8206-15F9CAC067A7}"/>
          </ac:graphicFrameMkLst>
        </pc:graphicFrameChg>
        <pc:graphicFrameChg chg="mod modGraphic">
          <ac:chgData name="Jessica Hyland" userId="36d86b33-d409-4239-8e52-aa26c3f15c4d" providerId="ADAL" clId="{DFC1E3EF-66A2-4472-B7C8-2F8B76523C78}" dt="2022-05-25T13:11:39.153" v="2517" actId="255"/>
          <ac:graphicFrameMkLst>
            <pc:docMk/>
            <pc:sldMk cId="365555696" sldId="274"/>
            <ac:graphicFrameMk id="9" creationId="{B5945D33-7B5E-4ED8-B6B0-CFD37C45E100}"/>
          </ac:graphicFrameMkLst>
        </pc:graphicFrameChg>
        <pc:picChg chg="mod">
          <ac:chgData name="Jessica Hyland" userId="36d86b33-d409-4239-8e52-aa26c3f15c4d" providerId="ADAL" clId="{DFC1E3EF-66A2-4472-B7C8-2F8B76523C78}" dt="2022-05-25T20:21:27.947" v="3792" actId="1076"/>
          <ac:picMkLst>
            <pc:docMk/>
            <pc:sldMk cId="365555696" sldId="274"/>
            <ac:picMk id="3" creationId="{4BADB584-2D1D-4C94-BB0E-A2090E3D9B97}"/>
          </ac:picMkLst>
        </pc:picChg>
      </pc:sldChg>
      <pc:sldChg chg="del">
        <pc:chgData name="Jessica Hyland" userId="36d86b33-d409-4239-8e52-aa26c3f15c4d" providerId="ADAL" clId="{DFC1E3EF-66A2-4472-B7C8-2F8B76523C78}" dt="2022-05-25T14:09:30.094" v="3133" actId="2696"/>
        <pc:sldMkLst>
          <pc:docMk/>
          <pc:sldMk cId="3506232052" sldId="275"/>
        </pc:sldMkLst>
      </pc:sldChg>
      <pc:sldChg chg="modSp add mod modTransition modAnim">
        <pc:chgData name="Jessica Hyland" userId="36d86b33-d409-4239-8e52-aa26c3f15c4d" providerId="ADAL" clId="{DFC1E3EF-66A2-4472-B7C8-2F8B76523C78}" dt="2022-05-26T07:55:14.902" v="4034"/>
        <pc:sldMkLst>
          <pc:docMk/>
          <pc:sldMk cId="3627189839" sldId="275"/>
        </pc:sldMkLst>
        <pc:spChg chg="mod">
          <ac:chgData name="Jessica Hyland" userId="36d86b33-d409-4239-8e52-aa26c3f15c4d" providerId="ADAL" clId="{DFC1E3EF-66A2-4472-B7C8-2F8B76523C78}" dt="2022-05-25T15:38:10.108" v="3712" actId="12788"/>
          <ac:spMkLst>
            <pc:docMk/>
            <pc:sldMk cId="3627189839" sldId="275"/>
            <ac:spMk id="4" creationId="{061D90A0-B4CE-45D8-B00C-D04F4486126A}"/>
          </ac:spMkLst>
        </pc:spChg>
      </pc:sldChg>
      <pc:sldChg chg="del">
        <pc:chgData name="Jessica Hyland" userId="36d86b33-d409-4239-8e52-aa26c3f15c4d" providerId="ADAL" clId="{DFC1E3EF-66A2-4472-B7C8-2F8B76523C78}" dt="2022-05-25T15:51:06.843" v="3766" actId="2696"/>
        <pc:sldMkLst>
          <pc:docMk/>
          <pc:sldMk cId="436663737" sldId="276"/>
        </pc:sldMkLst>
      </pc:sldChg>
      <pc:sldMasterChg chg="addSp modSp mod modTransition modSldLayout">
        <pc:chgData name="Jessica Hyland" userId="36d86b33-d409-4239-8e52-aa26c3f15c4d" providerId="ADAL" clId="{DFC1E3EF-66A2-4472-B7C8-2F8B76523C78}" dt="2022-05-26T06:55:32.717" v="3821"/>
        <pc:sldMasterMkLst>
          <pc:docMk/>
          <pc:sldMasterMk cId="3776902657" sldId="2147483660"/>
        </pc:sldMasterMkLst>
        <pc:spChg chg="add mod">
          <ac:chgData name="Jessica Hyland" userId="36d86b33-d409-4239-8e52-aa26c3f15c4d" providerId="ADAL" clId="{DFC1E3EF-66A2-4472-B7C8-2F8B76523C78}" dt="2022-05-25T14:45:34.426" v="3387" actId="14100"/>
          <ac:spMkLst>
            <pc:docMk/>
            <pc:sldMasterMk cId="3776902657" sldId="2147483660"/>
            <ac:spMk id="3" creationId="{ADD2BB39-960C-4573-AECF-8565640E9288}"/>
          </ac:spMkLst>
        </pc:spChg>
        <pc:picChg chg="mod">
          <ac:chgData name="Jessica Hyland" userId="36d86b33-d409-4239-8e52-aa26c3f15c4d" providerId="ADAL" clId="{DFC1E3EF-66A2-4472-B7C8-2F8B76523C78}" dt="2022-05-25T14:45:09.917" v="3385" actId="1076"/>
          <ac:picMkLst>
            <pc:docMk/>
            <pc:sldMasterMk cId="3776902657" sldId="2147483660"/>
            <ac:picMk id="25" creationId="{ABDDDA49-13A3-44E6-A444-44FA1A8ED812}"/>
          </ac:picMkLst>
        </pc:pic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3231425411" sldId="2147483652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1919925132" sldId="2147483661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2093616641" sldId="2147483662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1536889782" sldId="2147483663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3893334870" sldId="2147483664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1863625601" sldId="2147483665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2994329716" sldId="2147483666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4037688406" sldId="2147483667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3844653515" sldId="2147483668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2904970767" sldId="2147483669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4106944729" sldId="2147483670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3805297306" sldId="2147483671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4224431559" sldId="2147483700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3776902657" sldId="2147483660"/>
            <pc:sldLayoutMk cId="3168401691" sldId="2147483701"/>
          </pc:sldLayoutMkLst>
        </pc:sldLayoutChg>
      </pc:sldMasterChg>
      <pc:sldMasterChg chg="addSp">
        <pc:chgData name="Jessica Hyland" userId="36d86b33-d409-4239-8e52-aa26c3f15c4d" providerId="ADAL" clId="{DFC1E3EF-66A2-4472-B7C8-2F8B76523C78}" dt="2022-05-25T10:15:37.420" v="270"/>
        <pc:sldMasterMkLst>
          <pc:docMk/>
          <pc:sldMasterMk cId="4083766762" sldId="2147483672"/>
        </pc:sldMasterMkLst>
        <pc:spChg chg="add">
          <ac:chgData name="Jessica Hyland" userId="36d86b33-d409-4239-8e52-aa26c3f15c4d" providerId="ADAL" clId="{DFC1E3EF-66A2-4472-B7C8-2F8B76523C78}" dt="2022-05-25T10:15:37.420" v="270"/>
          <ac:spMkLst>
            <pc:docMk/>
            <pc:sldMasterMk cId="4083766762" sldId="2147483672"/>
            <ac:spMk id="9" creationId="{00CF1DC3-6A08-4D4B-A0D7-E423384A7212}"/>
          </ac:spMkLst>
        </pc:spChg>
        <pc:spChg chg="add">
          <ac:chgData name="Jessica Hyland" userId="36d86b33-d409-4239-8e52-aa26c3f15c4d" providerId="ADAL" clId="{DFC1E3EF-66A2-4472-B7C8-2F8B76523C78}" dt="2022-05-25T10:15:37.420" v="270"/>
          <ac:spMkLst>
            <pc:docMk/>
            <pc:sldMasterMk cId="4083766762" sldId="2147483672"/>
            <ac:spMk id="10" creationId="{24D42885-F45E-435C-9CF7-620E8E2BE470}"/>
          </ac:spMkLst>
        </pc:spChg>
        <pc:spChg chg="add">
          <ac:chgData name="Jessica Hyland" userId="36d86b33-d409-4239-8e52-aa26c3f15c4d" providerId="ADAL" clId="{DFC1E3EF-66A2-4472-B7C8-2F8B76523C78}" dt="2022-05-25T10:15:37.420" v="270"/>
          <ac:spMkLst>
            <pc:docMk/>
            <pc:sldMasterMk cId="4083766762" sldId="2147483672"/>
            <ac:spMk id="14" creationId="{F5291300-B0CC-4CF5-8BDF-80547FE0DAFD}"/>
          </ac:spMkLst>
        </pc:spChg>
        <pc:spChg chg="add">
          <ac:chgData name="Jessica Hyland" userId="36d86b33-d409-4239-8e52-aa26c3f15c4d" providerId="ADAL" clId="{DFC1E3EF-66A2-4472-B7C8-2F8B76523C78}" dt="2022-05-25T10:15:37.420" v="270"/>
          <ac:spMkLst>
            <pc:docMk/>
            <pc:sldMasterMk cId="4083766762" sldId="2147483672"/>
            <ac:spMk id="15" creationId="{C0FD0A67-6DBE-4581-A973-7A2AB9354592}"/>
          </ac:spMkLst>
        </pc:spChg>
        <pc:spChg chg="add">
          <ac:chgData name="Jessica Hyland" userId="36d86b33-d409-4239-8e52-aa26c3f15c4d" providerId="ADAL" clId="{DFC1E3EF-66A2-4472-B7C8-2F8B76523C78}" dt="2022-05-25T10:15:37.420" v="270"/>
          <ac:spMkLst>
            <pc:docMk/>
            <pc:sldMasterMk cId="4083766762" sldId="2147483672"/>
            <ac:spMk id="17" creationId="{B5F4CCB9-0F43-4A81-B103-D842808A590E}"/>
          </ac:spMkLst>
        </pc:spChg>
        <pc:spChg chg="add">
          <ac:chgData name="Jessica Hyland" userId="36d86b33-d409-4239-8e52-aa26c3f15c4d" providerId="ADAL" clId="{DFC1E3EF-66A2-4472-B7C8-2F8B76523C78}" dt="2022-05-25T10:15:37.420" v="270"/>
          <ac:spMkLst>
            <pc:docMk/>
            <pc:sldMasterMk cId="4083766762" sldId="2147483672"/>
            <ac:spMk id="18" creationId="{38B507E4-0D8F-491D-83CC-21CBB29D9935}"/>
          </ac:spMkLst>
        </pc:sp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7" creationId="{236A0C8F-4712-47FE-B147-9EA991110430}"/>
          </ac:picMkLst>
        </pc:pic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8" creationId="{3828B2EC-0415-45BC-97F5-E26B7F57D163}"/>
          </ac:picMkLst>
        </pc:pic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11" creationId="{D26003AB-5118-4191-96DE-EC43DB416FF9}"/>
          </ac:picMkLst>
        </pc:pic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12" creationId="{42FB27A2-DD16-4E46-9F3D-E313D3403842}"/>
          </ac:picMkLst>
        </pc:pic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13" creationId="{733592D4-7954-477E-8890-BE4869777A83}"/>
          </ac:picMkLst>
        </pc:pic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16" creationId="{354EAF6D-FF3C-4AF5-A38F-1461B389C78D}"/>
          </ac:picMkLst>
        </pc:pic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19" creationId="{13684445-491A-4B2D-9CE2-41AD66C9DE66}"/>
          </ac:picMkLst>
        </pc:pic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20" creationId="{804D5FE8-4F79-4B95-A9DB-EAAA334B0FEC}"/>
          </ac:picMkLst>
        </pc:pic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21" creationId="{562A7B73-8B63-459D-A279-B513CCB08DA8}"/>
          </ac:picMkLst>
        </pc:picChg>
        <pc:picChg chg="add">
          <ac:chgData name="Jessica Hyland" userId="36d86b33-d409-4239-8e52-aa26c3f15c4d" providerId="ADAL" clId="{DFC1E3EF-66A2-4472-B7C8-2F8B76523C78}" dt="2022-05-25T10:15:37.420" v="270"/>
          <ac:picMkLst>
            <pc:docMk/>
            <pc:sldMasterMk cId="4083766762" sldId="2147483672"/>
            <ac:picMk id="22" creationId="{C45BF129-C50E-4172-B15D-BE286F805F82}"/>
          </ac:picMkLst>
        </pc:picChg>
      </pc:sldMasterChg>
      <pc:sldMasterChg chg="addSp modSldLayout">
        <pc:chgData name="Jessica Hyland" userId="36d86b33-d409-4239-8e52-aa26c3f15c4d" providerId="ADAL" clId="{DFC1E3EF-66A2-4472-B7C8-2F8B76523C78}" dt="2022-05-25T10:17:32.954" v="297" actId="478"/>
        <pc:sldMasterMkLst>
          <pc:docMk/>
          <pc:sldMasterMk cId="1712861230" sldId="2147483686"/>
        </pc:sldMasterMkLst>
        <pc:spChg chg="add">
          <ac:chgData name="Jessica Hyland" userId="36d86b33-d409-4239-8e52-aa26c3f15c4d" providerId="ADAL" clId="{DFC1E3EF-66A2-4472-B7C8-2F8B76523C78}" dt="2022-05-25T10:16:02.113" v="275"/>
          <ac:spMkLst>
            <pc:docMk/>
            <pc:sldMasterMk cId="1712861230" sldId="2147483686"/>
            <ac:spMk id="14" creationId="{5A19DF83-B149-4B2F-931D-2E7EE5D5BBE4}"/>
          </ac:spMkLst>
        </pc:spChg>
        <pc:spChg chg="add">
          <ac:chgData name="Jessica Hyland" userId="36d86b33-d409-4239-8e52-aa26c3f15c4d" providerId="ADAL" clId="{DFC1E3EF-66A2-4472-B7C8-2F8B76523C78}" dt="2022-05-25T10:16:02.113" v="275"/>
          <ac:spMkLst>
            <pc:docMk/>
            <pc:sldMasterMk cId="1712861230" sldId="2147483686"/>
            <ac:spMk id="15" creationId="{4A9ACBF0-13D4-4570-81A9-25AD83E72FAC}"/>
          </ac:spMkLst>
        </pc:spChg>
        <pc:spChg chg="add">
          <ac:chgData name="Jessica Hyland" userId="36d86b33-d409-4239-8e52-aa26c3f15c4d" providerId="ADAL" clId="{DFC1E3EF-66A2-4472-B7C8-2F8B76523C78}" dt="2022-05-25T10:16:02.113" v="275"/>
          <ac:spMkLst>
            <pc:docMk/>
            <pc:sldMasterMk cId="1712861230" sldId="2147483686"/>
            <ac:spMk id="19" creationId="{0CA7C106-6715-4A81-9633-4B9E3A2C578F}"/>
          </ac:spMkLst>
        </pc:spChg>
        <pc:spChg chg="add">
          <ac:chgData name="Jessica Hyland" userId="36d86b33-d409-4239-8e52-aa26c3f15c4d" providerId="ADAL" clId="{DFC1E3EF-66A2-4472-B7C8-2F8B76523C78}" dt="2022-05-25T10:16:02.113" v="275"/>
          <ac:spMkLst>
            <pc:docMk/>
            <pc:sldMasterMk cId="1712861230" sldId="2147483686"/>
            <ac:spMk id="20" creationId="{E5672CC5-B1A2-4426-BEDE-F27248BC75E5}"/>
          </ac:spMkLst>
        </pc:spChg>
        <pc:spChg chg="add">
          <ac:chgData name="Jessica Hyland" userId="36d86b33-d409-4239-8e52-aa26c3f15c4d" providerId="ADAL" clId="{DFC1E3EF-66A2-4472-B7C8-2F8B76523C78}" dt="2022-05-25T10:16:02.113" v="275"/>
          <ac:spMkLst>
            <pc:docMk/>
            <pc:sldMasterMk cId="1712861230" sldId="2147483686"/>
            <ac:spMk id="22" creationId="{AF03D2D5-8666-490B-A32A-93DB8AA359EB}"/>
          </ac:spMkLst>
        </pc:spChg>
        <pc:spChg chg="add">
          <ac:chgData name="Jessica Hyland" userId="36d86b33-d409-4239-8e52-aa26c3f15c4d" providerId="ADAL" clId="{DFC1E3EF-66A2-4472-B7C8-2F8B76523C78}" dt="2022-05-25T10:16:02.113" v="275"/>
          <ac:spMkLst>
            <pc:docMk/>
            <pc:sldMasterMk cId="1712861230" sldId="2147483686"/>
            <ac:spMk id="23" creationId="{20556A61-3AE2-43DA-AE40-85E7F0F1A602}"/>
          </ac:spMkLst>
        </pc:sp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12" creationId="{F5B983C6-F70F-4008-BC56-C65204C5F01F}"/>
          </ac:picMkLst>
        </pc:pic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13" creationId="{21D5FBBD-4CEC-4B4F-9934-0D53E63CE56A}"/>
          </ac:picMkLst>
        </pc:pic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16" creationId="{BED316AB-88E5-4344-A179-B509E6DD5443}"/>
          </ac:picMkLst>
        </pc:pic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17" creationId="{D6FE7E25-6BFA-4A88-9A02-4A13DDC6658B}"/>
          </ac:picMkLst>
        </pc:pic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18" creationId="{B5745038-9294-4639-AAD9-D144B761C2F6}"/>
          </ac:picMkLst>
        </pc:pic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21" creationId="{004FBB98-E80E-4FBB-A35A-DF51186F3279}"/>
          </ac:picMkLst>
        </pc:pic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24" creationId="{83D185EC-273C-45BA-B5BA-C2859C9537FC}"/>
          </ac:picMkLst>
        </pc:pic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25" creationId="{2DB459D2-0791-4D77-A626-E1876F42282E}"/>
          </ac:picMkLst>
        </pc:pic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26" creationId="{4BA0EC50-66E1-4116-8017-D3BE115279F7}"/>
          </ac:picMkLst>
        </pc:picChg>
        <pc:picChg chg="add">
          <ac:chgData name="Jessica Hyland" userId="36d86b33-d409-4239-8e52-aa26c3f15c4d" providerId="ADAL" clId="{DFC1E3EF-66A2-4472-B7C8-2F8B76523C78}" dt="2022-05-25T10:16:02.113" v="275"/>
          <ac:picMkLst>
            <pc:docMk/>
            <pc:sldMasterMk cId="1712861230" sldId="2147483686"/>
            <ac:picMk id="27" creationId="{0BF97BFD-2B9B-4FDD-B18E-7D80211D3AA0}"/>
          </ac:picMkLst>
        </pc:picChg>
        <pc:sldLayoutChg chg="delSp mod">
          <pc:chgData name="Jessica Hyland" userId="36d86b33-d409-4239-8e52-aa26c3f15c4d" providerId="ADAL" clId="{DFC1E3EF-66A2-4472-B7C8-2F8B76523C78}" dt="2022-05-25T10:17:32.954" v="297" actId="478"/>
          <pc:sldLayoutMkLst>
            <pc:docMk/>
            <pc:sldMasterMk cId="1712861230" sldId="2147483686"/>
            <pc:sldLayoutMk cId="3745594315" sldId="2147483687"/>
          </pc:sldLayoutMkLst>
          <pc:spChg chg="del">
            <ac:chgData name="Jessica Hyland" userId="36d86b33-d409-4239-8e52-aa26c3f15c4d" providerId="ADAL" clId="{DFC1E3EF-66A2-4472-B7C8-2F8B76523C78}" dt="2022-05-25T10:17:32.954" v="297" actId="478"/>
            <ac:spMkLst>
              <pc:docMk/>
              <pc:sldMasterMk cId="1712861230" sldId="2147483686"/>
              <pc:sldLayoutMk cId="3745594315" sldId="2147483687"/>
              <ac:spMk id="7" creationId="{00000000-0000-0000-0000-000000000000}"/>
            </ac:spMkLst>
          </pc:spChg>
        </pc:sldLayoutChg>
      </pc:sldMasterChg>
      <pc:sldMasterChg chg="addSp modSp modTransition modSldLayout">
        <pc:chgData name="Jessica Hyland" userId="36d86b33-d409-4239-8e52-aa26c3f15c4d" providerId="ADAL" clId="{DFC1E3EF-66A2-4472-B7C8-2F8B76523C78}" dt="2022-05-26T06:55:32.717" v="3821"/>
        <pc:sldMasterMkLst>
          <pc:docMk/>
          <pc:sldMasterMk cId="2469025102" sldId="2147483702"/>
        </pc:sldMasterMkLst>
        <pc:spChg chg="add">
          <ac:chgData name="Jessica Hyland" userId="36d86b33-d409-4239-8e52-aa26c3f15c4d" providerId="ADAL" clId="{DFC1E3EF-66A2-4472-B7C8-2F8B76523C78}" dt="2022-05-25T12:56:34.073" v="2448"/>
          <ac:spMkLst>
            <pc:docMk/>
            <pc:sldMasterMk cId="2469025102" sldId="2147483702"/>
            <ac:spMk id="14" creationId="{3AADFBF9-B7BA-4BB6-9AD8-99FF8F7933B6}"/>
          </ac:spMkLst>
        </pc:spChg>
        <pc:spChg chg="add">
          <ac:chgData name="Jessica Hyland" userId="36d86b33-d409-4239-8e52-aa26c3f15c4d" providerId="ADAL" clId="{DFC1E3EF-66A2-4472-B7C8-2F8B76523C78}" dt="2022-05-25T12:56:34.073" v="2448"/>
          <ac:spMkLst>
            <pc:docMk/>
            <pc:sldMasterMk cId="2469025102" sldId="2147483702"/>
            <ac:spMk id="18" creationId="{6D46BB44-1E22-4320-A765-64F4276ADAE6}"/>
          </ac:spMkLst>
        </pc:spChg>
        <pc:spChg chg="add">
          <ac:chgData name="Jessica Hyland" userId="36d86b33-d409-4239-8e52-aa26c3f15c4d" providerId="ADAL" clId="{DFC1E3EF-66A2-4472-B7C8-2F8B76523C78}" dt="2022-05-25T12:56:34.073" v="2448"/>
          <ac:spMkLst>
            <pc:docMk/>
            <pc:sldMasterMk cId="2469025102" sldId="2147483702"/>
            <ac:spMk id="19" creationId="{A7AEA875-F861-4BE9-84E1-D7B555BEFA3D}"/>
          </ac:spMkLst>
        </pc:spChg>
        <pc:spChg chg="add">
          <ac:chgData name="Jessica Hyland" userId="36d86b33-d409-4239-8e52-aa26c3f15c4d" providerId="ADAL" clId="{DFC1E3EF-66A2-4472-B7C8-2F8B76523C78}" dt="2022-05-25T12:56:34.073" v="2448"/>
          <ac:spMkLst>
            <pc:docMk/>
            <pc:sldMasterMk cId="2469025102" sldId="2147483702"/>
            <ac:spMk id="21" creationId="{A4EB7D5C-DA72-48D0-B655-9A3DDC53E473}"/>
          </ac:spMkLst>
        </pc:spChg>
        <pc:spChg chg="add">
          <ac:chgData name="Jessica Hyland" userId="36d86b33-d409-4239-8e52-aa26c3f15c4d" providerId="ADAL" clId="{DFC1E3EF-66A2-4472-B7C8-2F8B76523C78}" dt="2022-05-25T12:56:34.073" v="2448"/>
          <ac:spMkLst>
            <pc:docMk/>
            <pc:sldMasterMk cId="2469025102" sldId="2147483702"/>
            <ac:spMk id="22" creationId="{86FCA638-05AB-487E-95BC-4E195E924297}"/>
          </ac:spMkLst>
        </pc:spChg>
        <pc:spChg chg="add mod">
          <ac:chgData name="Jessica Hyland" userId="36d86b33-d409-4239-8e52-aa26c3f15c4d" providerId="ADAL" clId="{DFC1E3EF-66A2-4472-B7C8-2F8B76523C78}" dt="2022-05-25T14:45:46.416" v="3388"/>
          <ac:spMkLst>
            <pc:docMk/>
            <pc:sldMasterMk cId="2469025102" sldId="2147483702"/>
            <ac:spMk id="27" creationId="{6EFBEB10-6088-473C-9533-251F39FB3AA2}"/>
          </ac:spMkLst>
        </pc:sp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12" creationId="{829177CF-1173-4A09-9B6A-416F0436F64A}"/>
          </ac:picMkLst>
        </pc:pic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13" creationId="{0C6E70D4-6BB1-43FE-9B4C-9146198FD93D}"/>
          </ac:picMkLst>
        </pc:pic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15" creationId="{C88CD789-3D4E-40D3-BE70-27B408CC1715}"/>
          </ac:picMkLst>
        </pc:pic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16" creationId="{3606D5F5-8F1B-45D4-B227-E6343FADF0C5}"/>
          </ac:picMkLst>
        </pc:pic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17" creationId="{87B533DC-C2D7-4861-B11C-4D9CF353CC01}"/>
          </ac:picMkLst>
        </pc:pic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20" creationId="{68BEFDA5-461A-426F-87BC-02C46136F297}"/>
          </ac:picMkLst>
        </pc:pic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23" creationId="{5643C0BB-F0CB-49C2-A014-F0DD35DA4A53}"/>
          </ac:picMkLst>
        </pc:pic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24" creationId="{DC335058-A9EE-43CB-BCDE-25D037A88D04}"/>
          </ac:picMkLst>
        </pc:pic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25" creationId="{08142ED7-A574-439D-B748-E1C448726197}"/>
          </ac:picMkLst>
        </pc:picChg>
        <pc:picChg chg="add">
          <ac:chgData name="Jessica Hyland" userId="36d86b33-d409-4239-8e52-aa26c3f15c4d" providerId="ADAL" clId="{DFC1E3EF-66A2-4472-B7C8-2F8B76523C78}" dt="2022-05-25T12:56:34.073" v="2448"/>
          <ac:picMkLst>
            <pc:docMk/>
            <pc:sldMasterMk cId="2469025102" sldId="2147483702"/>
            <ac:picMk id="26" creationId="{7E3BA9F2-5EE7-4317-AC66-220F546CB6FE}"/>
          </ac:picMkLst>
        </pc:picChg>
        <pc:sldLayoutChg chg="delSp modSp mod 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110353862" sldId="2147483703"/>
          </pc:sldLayoutMkLst>
          <pc:spChg chg="del mod">
            <ac:chgData name="Jessica Hyland" userId="36d86b33-d409-4239-8e52-aa26c3f15c4d" providerId="ADAL" clId="{DFC1E3EF-66A2-4472-B7C8-2F8B76523C78}" dt="2022-05-25T13:07:30.571" v="2464" actId="478"/>
            <ac:spMkLst>
              <pc:docMk/>
              <pc:sldMasterMk cId="2469025102" sldId="2147483702"/>
              <pc:sldLayoutMk cId="110353862" sldId="2147483703"/>
              <ac:spMk id="7" creationId="{00000000-0000-0000-0000-000000000000}"/>
            </ac:spMkLst>
          </pc:spChg>
        </pc:sldLayoutChg>
        <pc:sldLayoutChg chg="delSp mod 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1432472845" sldId="2147483704"/>
          </pc:sldLayoutMkLst>
          <pc:spChg chg="del">
            <ac:chgData name="Jessica Hyland" userId="36d86b33-d409-4239-8e52-aa26c3f15c4d" providerId="ADAL" clId="{DFC1E3EF-66A2-4472-B7C8-2F8B76523C78}" dt="2022-05-25T13:07:35.569" v="2465" actId="478"/>
            <ac:spMkLst>
              <pc:docMk/>
              <pc:sldMasterMk cId="2469025102" sldId="2147483702"/>
              <pc:sldLayoutMk cId="1432472845" sldId="2147483704"/>
              <ac:spMk id="7" creationId="{00000000-0000-0000-0000-000000000000}"/>
            </ac:spMkLst>
          </pc:spChg>
        </pc:sldLayoutChg>
        <pc:sldLayoutChg chg="delSp mod 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1449515719" sldId="2147483705"/>
          </pc:sldLayoutMkLst>
          <pc:spChg chg="del">
            <ac:chgData name="Jessica Hyland" userId="36d86b33-d409-4239-8e52-aa26c3f15c4d" providerId="ADAL" clId="{DFC1E3EF-66A2-4472-B7C8-2F8B76523C78}" dt="2022-05-25T13:07:38.994" v="2466" actId="478"/>
            <ac:spMkLst>
              <pc:docMk/>
              <pc:sldMasterMk cId="2469025102" sldId="2147483702"/>
              <pc:sldLayoutMk cId="1449515719" sldId="2147483705"/>
              <ac:spMk id="8" creationId="{00000000-0000-0000-0000-000000000000}"/>
            </ac:spMkLst>
          </pc:spChg>
        </pc:sldLayoutChg>
        <pc:sldLayoutChg chg="delSp modSp mod 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691244006" sldId="2147483706"/>
          </pc:sldLayoutMkLst>
          <pc:spChg chg="del mod">
            <ac:chgData name="Jessica Hyland" userId="36d86b33-d409-4239-8e52-aa26c3f15c4d" providerId="ADAL" clId="{DFC1E3EF-66A2-4472-B7C8-2F8B76523C78}" dt="2022-05-25T13:07:40.965" v="2468" actId="478"/>
            <ac:spMkLst>
              <pc:docMk/>
              <pc:sldMasterMk cId="2469025102" sldId="2147483702"/>
              <pc:sldLayoutMk cId="691244006" sldId="2147483706"/>
              <ac:spMk id="8" creationId="{00000000-0000-0000-0000-000000000000}"/>
            </ac:spMkLst>
          </pc:spChg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2844636527" sldId="2147483707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1282824024" sldId="2147483708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2875891387" sldId="2147483709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502491709" sldId="2147483710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3895242392" sldId="2147483711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2404195678" sldId="2147483712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2499213938" sldId="2147483713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2270259043" sldId="2147483714"/>
          </pc:sldLayoutMkLst>
        </pc:sldLayoutChg>
        <pc:sldLayoutChg chg="modTransition">
          <pc:chgData name="Jessica Hyland" userId="36d86b33-d409-4239-8e52-aa26c3f15c4d" providerId="ADAL" clId="{DFC1E3EF-66A2-4472-B7C8-2F8B76523C78}" dt="2022-05-26T06:55:32.717" v="3821"/>
          <pc:sldLayoutMkLst>
            <pc:docMk/>
            <pc:sldMasterMk cId="2469025102" sldId="2147483702"/>
            <pc:sldLayoutMk cId="2841249570" sldId="2147483715"/>
          </pc:sldLayoutMkLst>
        </pc:sldLayoutChg>
      </pc:sldMasterChg>
    </pc:docChg>
  </pc:docChgLst>
  <pc:docChgLst>
    <pc:chgData name="Umar Khalid" userId="S::umar.khalid_mottmac.com#ext#@projectingsuccesshack.onmicrosoft.com::86dbee4a-5216-4f7a-97b7-68e98c2915d1" providerId="AD" clId="Web-{4B586635-D345-6CD3-8D42-5FDD3D1525F0}"/>
    <pc:docChg chg="modSld">
      <pc:chgData name="Umar Khalid" userId="S::umar.khalid_mottmac.com#ext#@projectingsuccesshack.onmicrosoft.com::86dbee4a-5216-4f7a-97b7-68e98c2915d1" providerId="AD" clId="Web-{4B586635-D345-6CD3-8D42-5FDD3D1525F0}" dt="2022-05-25T15:45:09.055" v="507" actId="20577"/>
      <pc:docMkLst>
        <pc:docMk/>
      </pc:docMkLst>
      <pc:sldChg chg="modSp">
        <pc:chgData name="Umar Khalid" userId="S::umar.khalid_mottmac.com#ext#@projectingsuccesshack.onmicrosoft.com::86dbee4a-5216-4f7a-97b7-68e98c2915d1" providerId="AD" clId="Web-{4B586635-D345-6CD3-8D42-5FDD3D1525F0}" dt="2022-05-25T15:45:09.055" v="507" actId="20577"/>
        <pc:sldMkLst>
          <pc:docMk/>
          <pc:sldMk cId="1914440994" sldId="262"/>
        </pc:sldMkLst>
        <pc:graphicFrameChg chg="modGraphic">
          <ac:chgData name="Umar Khalid" userId="S::umar.khalid_mottmac.com#ext#@projectingsuccesshack.onmicrosoft.com::86dbee4a-5216-4f7a-97b7-68e98c2915d1" providerId="AD" clId="Web-{4B586635-D345-6CD3-8D42-5FDD3D1525F0}" dt="2022-05-25T15:45:09.055" v="507" actId="20577"/>
          <ac:graphicFrameMkLst>
            <pc:docMk/>
            <pc:sldMk cId="1914440994" sldId="262"/>
            <ac:graphicFrameMk id="41" creationId="{E85DE364-0485-45A1-9D1C-6F061F0341E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GB"/>
            <a:t>Challenge Overview</a:t>
          </a:r>
          <a:endParaRPr lang="en-US"/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/>
        </a:p>
      </dgm:t>
    </dgm:pt>
    <dgm:pt modelId="{FDF23621-48D0-4201-B90C-04BDCE6519F1}" type="sibTrans" cxnId="{9035CA94-90E4-439D-BB5B-5F82109EA136}">
      <dgm:prSet/>
      <dgm:spPr/>
      <dgm:t>
        <a:bodyPr/>
        <a:lstStyle/>
        <a:p>
          <a:endParaRPr lang="en-US"/>
        </a:p>
      </dgm:t>
    </dgm:pt>
    <dgm:pt modelId="{D2EC2EBA-9C1B-432A-A9A0-D9C114CDC05B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Approach</a:t>
          </a:r>
          <a:endParaRPr lang="en-US"/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/>
        </a:p>
      </dgm:t>
    </dgm:pt>
    <dgm:pt modelId="{7D4F979E-7730-4179-9070-9573471D47EA}" type="sibTrans" cxnId="{4103F8EA-483D-41BB-9CF4-90C2A741BFC2}">
      <dgm:prSet/>
      <dgm:spPr/>
      <dgm:t>
        <a:bodyPr/>
        <a:lstStyle/>
        <a:p>
          <a:endParaRPr lang="en-US"/>
        </a:p>
      </dgm:t>
    </dgm:pt>
    <dgm:pt modelId="{833CF49F-D08C-46EE-A459-302E047FD6B8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Solution</a:t>
          </a:r>
          <a:endParaRPr lang="en-US"/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/>
        </a:p>
      </dgm:t>
    </dgm:pt>
    <dgm:pt modelId="{656F1CBD-83C3-4FBC-A03C-CFA93BEA84C9}" type="sibTrans" cxnId="{36B7438B-1170-4D93-B661-252A54419677}">
      <dgm:prSet/>
      <dgm:spPr/>
      <dgm:t>
        <a:bodyPr/>
        <a:lstStyle/>
        <a:p>
          <a:endParaRPr lang="en-US"/>
        </a:p>
      </dgm:t>
    </dgm:pt>
    <dgm:pt modelId="{63685424-60BC-46AD-8130-6EE7C60986BE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Benefits</a:t>
          </a:r>
          <a:endParaRPr lang="en-US"/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/>
        </a:p>
      </dgm:t>
    </dgm:pt>
    <dgm:pt modelId="{F160B040-83D6-4CA3-ADB2-BF9729201326}" type="sibTrans" cxnId="{B851E056-017E-4605-8E46-BBFE425EFEFA}">
      <dgm:prSet/>
      <dgm:spPr/>
      <dgm:t>
        <a:bodyPr/>
        <a:lstStyle/>
        <a:p>
          <a:endParaRPr lang="en-US"/>
        </a:p>
      </dgm:t>
    </dgm:pt>
    <dgm:pt modelId="{E27A5550-4929-43F5-9611-6B9AAF955B82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Next Steps</a:t>
          </a:r>
          <a:endParaRPr lang="en-US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/>
        </a:p>
      </dgm:t>
    </dgm:pt>
    <dgm:pt modelId="{709D83C4-ACCB-410C-800B-5BD667DD64EF}" type="sibTrans" cxnId="{19DE9042-B6D8-41BD-87F5-37BAAD11BC27}">
      <dgm:prSet/>
      <dgm:spPr/>
      <dgm:t>
        <a:bodyPr/>
        <a:lstStyle/>
        <a:p>
          <a:endParaRPr lang="en-US"/>
        </a:p>
      </dgm:t>
    </dgm:pt>
    <dgm:pt modelId="{70256D8E-6565-479E-ADEF-CB79E583A707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Q&amp;A</a:t>
          </a:r>
          <a:endParaRPr lang="en-US"/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 custT="1"/>
      <dgm:spPr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400" kern="1200"/>
            <a:t>Challenge </a:t>
          </a:r>
          <a:r>
            <a:rPr lang="en-GB" sz="14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Overview</a:t>
          </a:r>
          <a:endParaRPr lang="en-US" sz="14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 sz="1400"/>
        </a:p>
      </dgm:t>
    </dgm:pt>
    <dgm:pt modelId="{FDF23621-48D0-4201-B90C-04BDCE6519F1}" type="sibTrans" cxnId="{9035CA94-90E4-439D-BB5B-5F82109EA136}">
      <dgm:prSet custT="1"/>
      <dgm:spPr/>
      <dgm:t>
        <a:bodyPr/>
        <a:lstStyle/>
        <a:p>
          <a:endParaRPr lang="en-US" sz="1400"/>
        </a:p>
      </dgm:t>
    </dgm:pt>
    <dgm:pt modelId="{D2EC2EBA-9C1B-432A-A9A0-D9C114CDC05B}">
      <dgm:prSet phldrT="[Text]" custT="1"/>
      <dgm:spPr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4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4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 sz="1400"/>
        </a:p>
      </dgm:t>
    </dgm:pt>
    <dgm:pt modelId="{7D4F979E-7730-4179-9070-9573471D47EA}" type="sibTrans" cxnId="{4103F8EA-483D-41BB-9CF4-90C2A741BFC2}">
      <dgm:prSet custT="1"/>
      <dgm:spPr/>
      <dgm:t>
        <a:bodyPr/>
        <a:lstStyle/>
        <a:p>
          <a:endParaRPr lang="en-US" sz="1400"/>
        </a:p>
      </dgm:t>
    </dgm:pt>
    <dgm:pt modelId="{833CF49F-D08C-46EE-A459-302E047FD6B8}">
      <dgm:prSet phldrT="[Text]" custT="1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 sz="1400"/>
            <a:t>Solution</a:t>
          </a:r>
          <a:endParaRPr lang="en-US" sz="1400"/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 sz="1400"/>
        </a:p>
      </dgm:t>
    </dgm:pt>
    <dgm:pt modelId="{656F1CBD-83C3-4FBC-A03C-CFA93BEA84C9}" type="sibTrans" cxnId="{36B7438B-1170-4D93-B661-252A54419677}">
      <dgm:prSet custT="1"/>
      <dgm:spPr/>
      <dgm:t>
        <a:bodyPr/>
        <a:lstStyle/>
        <a:p>
          <a:endParaRPr lang="en-US" sz="1400"/>
        </a:p>
      </dgm:t>
    </dgm:pt>
    <dgm:pt modelId="{63685424-60BC-46AD-8130-6EE7C60986BE}">
      <dgm:prSet phldrT="[Text]" custT="1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 sz="1400"/>
            <a:t>Benefits</a:t>
          </a:r>
          <a:endParaRPr lang="en-US" sz="1400"/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 sz="1400"/>
        </a:p>
      </dgm:t>
    </dgm:pt>
    <dgm:pt modelId="{F160B040-83D6-4CA3-ADB2-BF9729201326}" type="sibTrans" cxnId="{B851E056-017E-4605-8E46-BBFE425EFEFA}">
      <dgm:prSet custT="1"/>
      <dgm:spPr/>
      <dgm:t>
        <a:bodyPr/>
        <a:lstStyle/>
        <a:p>
          <a:endParaRPr lang="en-US" sz="1400"/>
        </a:p>
      </dgm:t>
    </dgm:pt>
    <dgm:pt modelId="{E27A5550-4929-43F5-9611-6B9AAF955B82}">
      <dgm:prSet phldrT="[Text]" custT="1"/>
      <dgm:spPr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400"/>
            <a:t>Next Steps</a:t>
          </a:r>
          <a:endParaRPr lang="en-US" sz="1400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 sz="1400"/>
        </a:p>
      </dgm:t>
    </dgm:pt>
    <dgm:pt modelId="{709D83C4-ACCB-410C-800B-5BD667DD64EF}" type="sibTrans" cxnId="{19DE9042-B6D8-41BD-87F5-37BAAD11BC27}">
      <dgm:prSet custT="1"/>
      <dgm:spPr/>
      <dgm:t>
        <a:bodyPr/>
        <a:lstStyle/>
        <a:p>
          <a:endParaRPr lang="en-US" sz="1400"/>
        </a:p>
      </dgm:t>
    </dgm:pt>
    <dgm:pt modelId="{70256D8E-6565-479E-ADEF-CB79E583A707}">
      <dgm:prSet phldrT="[Text]" custT="1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 sz="1400"/>
            <a:t>Q&amp;A</a:t>
          </a:r>
          <a:endParaRPr lang="en-US" sz="1400"/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 sz="1400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 sz="1400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>
        <dgm:presLayoutVars>
          <dgm:bulletEnabled val="1"/>
        </dgm:presLayoutVars>
      </dgm:prSet>
      <dgm:spPr>
        <a:xfrm>
          <a:off x="0" y="1799"/>
          <a:ext cx="1864539" cy="533262"/>
        </a:xfrm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xfrm>
          <a:off x="0" y="801693"/>
          <a:ext cx="1864539" cy="533262"/>
        </a:xfrm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xfrm>
          <a:off x="0" y="3201374"/>
          <a:ext cx="1864539" cy="533262"/>
        </a:xfrm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2C066B2-D576-419F-9568-5953D41F2B28}" type="doc">
      <dgm:prSet loTypeId="urn:microsoft.com/office/officeart/2005/8/layout/hProcess11" loCatId="process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BDDDA74-B864-4858-A8E2-EC49D2FB47A2}">
      <dgm:prSet phldrT="[Text]"/>
      <dgm:spPr/>
      <dgm:t>
        <a:bodyPr/>
        <a:lstStyle/>
        <a:p>
          <a:r>
            <a:rPr lang="en-GB">
              <a:solidFill>
                <a:schemeClr val="bg2"/>
              </a:solidFill>
              <a:latin typeface="Bahnschrift Light Condensed" panose="020B0502040204020203" pitchFamily="34" charset="0"/>
            </a:rPr>
            <a:t>Host data in a cloud SQL database.</a:t>
          </a:r>
          <a:endParaRPr lang="en-US">
            <a:solidFill>
              <a:schemeClr val="bg2"/>
            </a:solidFill>
          </a:endParaRPr>
        </a:p>
      </dgm:t>
    </dgm:pt>
    <dgm:pt modelId="{93068619-AD50-46E6-95B7-189750E8456B}" type="parTrans" cxnId="{48471FC3-5A08-4885-B19A-07AA8C91EE50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1C34CF9C-D4F7-49D4-8DDC-065D1D0ED2AB}" type="sibTrans" cxnId="{48471FC3-5A08-4885-B19A-07AA8C91EE50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D4B1D010-EE6D-4D48-A345-C7101F0B169F}">
      <dgm:prSet/>
      <dgm:spPr/>
      <dgm:t>
        <a:bodyPr/>
        <a:lstStyle/>
        <a:p>
          <a:r>
            <a:rPr lang="en-GB">
              <a:solidFill>
                <a:schemeClr val="bg2"/>
              </a:solidFill>
              <a:latin typeface="Bahnschrift Light Condensed" panose="020B0502040204020203" pitchFamily="34" charset="0"/>
            </a:rPr>
            <a:t>Use Power Automate to automatically notify relevant users of document submissions.</a:t>
          </a:r>
          <a:endParaRPr lang="en-GB">
            <a:solidFill>
              <a:schemeClr val="bg2"/>
            </a:solidFill>
          </a:endParaRPr>
        </a:p>
      </dgm:t>
    </dgm:pt>
    <dgm:pt modelId="{D5ACEA3A-B5BC-4743-B47F-40CC74DF4253}" type="parTrans" cxnId="{D4BED83F-9853-4FD3-A9C4-41CD8FB5461A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D8E3C3D7-8127-44A1-9560-0536715C7278}" type="sibTrans" cxnId="{D4BED83F-9853-4FD3-A9C4-41CD8FB5461A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ABF6E6CB-4A80-4729-A120-8B4D9130F295}">
      <dgm:prSet/>
      <dgm:spPr/>
      <dgm:t>
        <a:bodyPr/>
        <a:lstStyle/>
        <a:p>
          <a:r>
            <a:rPr lang="en-GB">
              <a:solidFill>
                <a:schemeClr val="bg2"/>
              </a:solidFill>
              <a:latin typeface="Bahnschrift Light Condensed" panose="020B0502040204020203" pitchFamily="34" charset="0"/>
            </a:rPr>
            <a:t>Integrate with project programme such as Primavera cloud using API.</a:t>
          </a:r>
          <a:endParaRPr lang="en-GB">
            <a:solidFill>
              <a:schemeClr val="bg2"/>
            </a:solidFill>
          </a:endParaRPr>
        </a:p>
      </dgm:t>
    </dgm:pt>
    <dgm:pt modelId="{2F1F069C-9FD4-4C19-8944-F7BBD5A78FA9}" type="parTrans" cxnId="{3A412152-B7D1-4979-815D-7A46D5FB2A7C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EF15D218-5A32-4B6F-BAFB-C7D7D38ACF71}" type="sibTrans" cxnId="{3A412152-B7D1-4979-815D-7A46D5FB2A7C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DAE68BCB-EDE4-4530-AEDD-2654BA8CE29E}" type="pres">
      <dgm:prSet presAssocID="{E2C066B2-D576-419F-9568-5953D41F2B28}" presName="Name0" presStyleCnt="0">
        <dgm:presLayoutVars>
          <dgm:dir/>
          <dgm:resizeHandles val="exact"/>
        </dgm:presLayoutVars>
      </dgm:prSet>
      <dgm:spPr/>
    </dgm:pt>
    <dgm:pt modelId="{399F80C5-C953-4CB4-8DCF-90F5CF6BDE63}" type="pres">
      <dgm:prSet presAssocID="{E2C066B2-D576-419F-9568-5953D41F2B28}" presName="arrow" presStyleLbl="bgShp" presStyleIdx="0" presStyleCnt="1"/>
      <dgm:spPr>
        <a:solidFill>
          <a:srgbClr val="1375A1"/>
        </a:solidFill>
        <a:effectLst>
          <a:glow rad="228600">
            <a:schemeClr val="accent4">
              <a:satMod val="175000"/>
              <a:alpha val="40000"/>
            </a:schemeClr>
          </a:glow>
          <a:softEdge rad="342900"/>
        </a:effectLst>
        <a:scene3d>
          <a:camera prst="orthographicFront"/>
          <a:lightRig rig="threePt" dir="t">
            <a:rot lat="0" lon="0" rev="7500000"/>
          </a:lightRig>
        </a:scene3d>
        <a:sp3d z="-152400" extrusionH="120650" prstMaterial="matte">
          <a:bevelT w="144450" h="6350" prst="softRound"/>
          <a:contourClr>
            <a:schemeClr val="bg1"/>
          </a:contourClr>
        </a:sp3d>
      </dgm:spPr>
    </dgm:pt>
    <dgm:pt modelId="{7C89FBBF-1446-437E-AD41-6AC0A5A61A8A}" type="pres">
      <dgm:prSet presAssocID="{E2C066B2-D576-419F-9568-5953D41F2B28}" presName="points" presStyleCnt="0"/>
      <dgm:spPr/>
    </dgm:pt>
    <dgm:pt modelId="{6E8E9E85-5702-44E4-92FB-089EB0FDC0D4}" type="pres">
      <dgm:prSet presAssocID="{5BDDDA74-B864-4858-A8E2-EC49D2FB47A2}" presName="compositeA" presStyleCnt="0"/>
      <dgm:spPr/>
    </dgm:pt>
    <dgm:pt modelId="{1FA3A315-6523-4222-8DC0-89F05E4097C9}" type="pres">
      <dgm:prSet presAssocID="{5BDDDA74-B864-4858-A8E2-EC49D2FB47A2}" presName="textA" presStyleLbl="revTx" presStyleIdx="0" presStyleCnt="3">
        <dgm:presLayoutVars>
          <dgm:bulletEnabled val="1"/>
        </dgm:presLayoutVars>
      </dgm:prSet>
      <dgm:spPr/>
    </dgm:pt>
    <dgm:pt modelId="{D7649F08-00C9-4C24-8955-E879BCD56E45}" type="pres">
      <dgm:prSet presAssocID="{5BDDDA74-B864-4858-A8E2-EC49D2FB47A2}" presName="circleA" presStyleLbl="node1" presStyleIdx="0" presStyleCnt="3"/>
      <dgm:spPr/>
    </dgm:pt>
    <dgm:pt modelId="{657E5846-8F86-4F30-AB9E-FC21D9AB2690}" type="pres">
      <dgm:prSet presAssocID="{5BDDDA74-B864-4858-A8E2-EC49D2FB47A2}" presName="spaceA" presStyleCnt="0"/>
      <dgm:spPr/>
    </dgm:pt>
    <dgm:pt modelId="{77E88AB3-564F-48A5-B53A-E2D48E9DFAC9}" type="pres">
      <dgm:prSet presAssocID="{1C34CF9C-D4F7-49D4-8DDC-065D1D0ED2AB}" presName="space" presStyleCnt="0"/>
      <dgm:spPr/>
    </dgm:pt>
    <dgm:pt modelId="{4245DECA-D47E-486D-A2FC-054EB9E73391}" type="pres">
      <dgm:prSet presAssocID="{D4B1D010-EE6D-4D48-A345-C7101F0B169F}" presName="compositeB" presStyleCnt="0"/>
      <dgm:spPr/>
    </dgm:pt>
    <dgm:pt modelId="{DF68BC43-5E69-44D0-84D5-8855216E6209}" type="pres">
      <dgm:prSet presAssocID="{D4B1D010-EE6D-4D48-A345-C7101F0B169F}" presName="textB" presStyleLbl="revTx" presStyleIdx="1" presStyleCnt="3">
        <dgm:presLayoutVars>
          <dgm:bulletEnabled val="1"/>
        </dgm:presLayoutVars>
      </dgm:prSet>
      <dgm:spPr/>
    </dgm:pt>
    <dgm:pt modelId="{B7F2ABC3-3999-45F9-A99F-1EAC842683A0}" type="pres">
      <dgm:prSet presAssocID="{D4B1D010-EE6D-4D48-A345-C7101F0B169F}" presName="circleB" presStyleLbl="node1" presStyleIdx="1" presStyleCnt="3"/>
      <dgm:spPr/>
    </dgm:pt>
    <dgm:pt modelId="{D9032F6C-BC83-4203-8AF3-8533BF0FC505}" type="pres">
      <dgm:prSet presAssocID="{D4B1D010-EE6D-4D48-A345-C7101F0B169F}" presName="spaceB" presStyleCnt="0"/>
      <dgm:spPr/>
    </dgm:pt>
    <dgm:pt modelId="{E4B78950-5829-4246-A84C-8787A28B7261}" type="pres">
      <dgm:prSet presAssocID="{D8E3C3D7-8127-44A1-9560-0536715C7278}" presName="space" presStyleCnt="0"/>
      <dgm:spPr/>
    </dgm:pt>
    <dgm:pt modelId="{CE1290A7-0150-4B06-B890-B603195DE6B5}" type="pres">
      <dgm:prSet presAssocID="{ABF6E6CB-4A80-4729-A120-8B4D9130F295}" presName="compositeA" presStyleCnt="0"/>
      <dgm:spPr/>
    </dgm:pt>
    <dgm:pt modelId="{A513A0C7-60C7-4440-9408-58D343E17C94}" type="pres">
      <dgm:prSet presAssocID="{ABF6E6CB-4A80-4729-A120-8B4D9130F295}" presName="textA" presStyleLbl="revTx" presStyleIdx="2" presStyleCnt="3">
        <dgm:presLayoutVars>
          <dgm:bulletEnabled val="1"/>
        </dgm:presLayoutVars>
      </dgm:prSet>
      <dgm:spPr/>
    </dgm:pt>
    <dgm:pt modelId="{11DFA329-BD0F-4A2E-8A71-BC9CABB6D5C2}" type="pres">
      <dgm:prSet presAssocID="{ABF6E6CB-4A80-4729-A120-8B4D9130F295}" presName="circleA" presStyleLbl="node1" presStyleIdx="2" presStyleCnt="3"/>
      <dgm:spPr/>
    </dgm:pt>
    <dgm:pt modelId="{13FF66D8-11BE-404B-92CF-040565482691}" type="pres">
      <dgm:prSet presAssocID="{ABF6E6CB-4A80-4729-A120-8B4D9130F295}" presName="spaceA" presStyleCnt="0"/>
      <dgm:spPr/>
    </dgm:pt>
  </dgm:ptLst>
  <dgm:cxnLst>
    <dgm:cxn modelId="{D4BED83F-9853-4FD3-A9C4-41CD8FB5461A}" srcId="{E2C066B2-D576-419F-9568-5953D41F2B28}" destId="{D4B1D010-EE6D-4D48-A345-C7101F0B169F}" srcOrd="1" destOrd="0" parTransId="{D5ACEA3A-B5BC-4743-B47F-40CC74DF4253}" sibTransId="{D8E3C3D7-8127-44A1-9560-0536715C7278}"/>
    <dgm:cxn modelId="{3A412152-B7D1-4979-815D-7A46D5FB2A7C}" srcId="{E2C066B2-D576-419F-9568-5953D41F2B28}" destId="{ABF6E6CB-4A80-4729-A120-8B4D9130F295}" srcOrd="2" destOrd="0" parTransId="{2F1F069C-9FD4-4C19-8944-F7BBD5A78FA9}" sibTransId="{EF15D218-5A32-4B6F-BAFB-C7D7D38ACF71}"/>
    <dgm:cxn modelId="{2115D376-1221-4433-949C-3CDC9BA10C88}" type="presOf" srcId="{5BDDDA74-B864-4858-A8E2-EC49D2FB47A2}" destId="{1FA3A315-6523-4222-8DC0-89F05E4097C9}" srcOrd="0" destOrd="0" presId="urn:microsoft.com/office/officeart/2005/8/layout/hProcess11"/>
    <dgm:cxn modelId="{27B5A098-F958-41CA-883B-AEA184145720}" type="presOf" srcId="{E2C066B2-D576-419F-9568-5953D41F2B28}" destId="{DAE68BCB-EDE4-4530-AEDD-2654BA8CE29E}" srcOrd="0" destOrd="0" presId="urn:microsoft.com/office/officeart/2005/8/layout/hProcess11"/>
    <dgm:cxn modelId="{307C69A2-0B2D-4647-BC91-EC2400DDC618}" type="presOf" srcId="{ABF6E6CB-4A80-4729-A120-8B4D9130F295}" destId="{A513A0C7-60C7-4440-9408-58D343E17C94}" srcOrd="0" destOrd="0" presId="urn:microsoft.com/office/officeart/2005/8/layout/hProcess11"/>
    <dgm:cxn modelId="{48471FC3-5A08-4885-B19A-07AA8C91EE50}" srcId="{E2C066B2-D576-419F-9568-5953D41F2B28}" destId="{5BDDDA74-B864-4858-A8E2-EC49D2FB47A2}" srcOrd="0" destOrd="0" parTransId="{93068619-AD50-46E6-95B7-189750E8456B}" sibTransId="{1C34CF9C-D4F7-49D4-8DDC-065D1D0ED2AB}"/>
    <dgm:cxn modelId="{57FBD3DF-82E8-48B6-84D9-35B029876DC6}" type="presOf" srcId="{D4B1D010-EE6D-4D48-A345-C7101F0B169F}" destId="{DF68BC43-5E69-44D0-84D5-8855216E6209}" srcOrd="0" destOrd="0" presId="urn:microsoft.com/office/officeart/2005/8/layout/hProcess11"/>
    <dgm:cxn modelId="{BD30FCE6-E178-4106-8BF6-56A9936DBEA0}" type="presParOf" srcId="{DAE68BCB-EDE4-4530-AEDD-2654BA8CE29E}" destId="{399F80C5-C953-4CB4-8DCF-90F5CF6BDE63}" srcOrd="0" destOrd="0" presId="urn:microsoft.com/office/officeart/2005/8/layout/hProcess11"/>
    <dgm:cxn modelId="{FC1B91AA-93D4-438F-9BE3-6DCD834CF8B1}" type="presParOf" srcId="{DAE68BCB-EDE4-4530-AEDD-2654BA8CE29E}" destId="{7C89FBBF-1446-437E-AD41-6AC0A5A61A8A}" srcOrd="1" destOrd="0" presId="urn:microsoft.com/office/officeart/2005/8/layout/hProcess11"/>
    <dgm:cxn modelId="{E3453E38-7753-45EB-8E5C-39AB0B53D6E9}" type="presParOf" srcId="{7C89FBBF-1446-437E-AD41-6AC0A5A61A8A}" destId="{6E8E9E85-5702-44E4-92FB-089EB0FDC0D4}" srcOrd="0" destOrd="0" presId="urn:microsoft.com/office/officeart/2005/8/layout/hProcess11"/>
    <dgm:cxn modelId="{AB07136A-BF2F-4E4D-A638-64CB20AEAD87}" type="presParOf" srcId="{6E8E9E85-5702-44E4-92FB-089EB0FDC0D4}" destId="{1FA3A315-6523-4222-8DC0-89F05E4097C9}" srcOrd="0" destOrd="0" presId="urn:microsoft.com/office/officeart/2005/8/layout/hProcess11"/>
    <dgm:cxn modelId="{14A738E4-1BCF-4CEC-947E-CCFDC4AF16AC}" type="presParOf" srcId="{6E8E9E85-5702-44E4-92FB-089EB0FDC0D4}" destId="{D7649F08-00C9-4C24-8955-E879BCD56E45}" srcOrd="1" destOrd="0" presId="urn:microsoft.com/office/officeart/2005/8/layout/hProcess11"/>
    <dgm:cxn modelId="{284BA03E-846B-45BB-BD8A-0F5A62326F6A}" type="presParOf" srcId="{6E8E9E85-5702-44E4-92FB-089EB0FDC0D4}" destId="{657E5846-8F86-4F30-AB9E-FC21D9AB2690}" srcOrd="2" destOrd="0" presId="urn:microsoft.com/office/officeart/2005/8/layout/hProcess11"/>
    <dgm:cxn modelId="{E84A560A-95D8-454E-B1E9-39EAA3EEA770}" type="presParOf" srcId="{7C89FBBF-1446-437E-AD41-6AC0A5A61A8A}" destId="{77E88AB3-564F-48A5-B53A-E2D48E9DFAC9}" srcOrd="1" destOrd="0" presId="urn:microsoft.com/office/officeart/2005/8/layout/hProcess11"/>
    <dgm:cxn modelId="{152920EB-8AC5-477B-BF73-C0CC8907AA84}" type="presParOf" srcId="{7C89FBBF-1446-437E-AD41-6AC0A5A61A8A}" destId="{4245DECA-D47E-486D-A2FC-054EB9E73391}" srcOrd="2" destOrd="0" presId="urn:microsoft.com/office/officeart/2005/8/layout/hProcess11"/>
    <dgm:cxn modelId="{66A4B497-0E6C-4E23-89DD-0DF566E95040}" type="presParOf" srcId="{4245DECA-D47E-486D-A2FC-054EB9E73391}" destId="{DF68BC43-5E69-44D0-84D5-8855216E6209}" srcOrd="0" destOrd="0" presId="urn:microsoft.com/office/officeart/2005/8/layout/hProcess11"/>
    <dgm:cxn modelId="{556BE538-840F-43E5-A5DA-62E70693DE7B}" type="presParOf" srcId="{4245DECA-D47E-486D-A2FC-054EB9E73391}" destId="{B7F2ABC3-3999-45F9-A99F-1EAC842683A0}" srcOrd="1" destOrd="0" presId="urn:microsoft.com/office/officeart/2005/8/layout/hProcess11"/>
    <dgm:cxn modelId="{DD46B591-80AF-428A-82D9-9AE93B9CFC34}" type="presParOf" srcId="{4245DECA-D47E-486D-A2FC-054EB9E73391}" destId="{D9032F6C-BC83-4203-8AF3-8533BF0FC505}" srcOrd="2" destOrd="0" presId="urn:microsoft.com/office/officeart/2005/8/layout/hProcess11"/>
    <dgm:cxn modelId="{43F1AD88-5F29-40B4-9B83-31B3A13E118A}" type="presParOf" srcId="{7C89FBBF-1446-437E-AD41-6AC0A5A61A8A}" destId="{E4B78950-5829-4246-A84C-8787A28B7261}" srcOrd="3" destOrd="0" presId="urn:microsoft.com/office/officeart/2005/8/layout/hProcess11"/>
    <dgm:cxn modelId="{FE37C890-4D73-4A6E-84DA-52E734A825F4}" type="presParOf" srcId="{7C89FBBF-1446-437E-AD41-6AC0A5A61A8A}" destId="{CE1290A7-0150-4B06-B890-B603195DE6B5}" srcOrd="4" destOrd="0" presId="urn:microsoft.com/office/officeart/2005/8/layout/hProcess11"/>
    <dgm:cxn modelId="{173C8041-62A3-4B1B-9E1F-7084CB642D51}" type="presParOf" srcId="{CE1290A7-0150-4B06-B890-B603195DE6B5}" destId="{A513A0C7-60C7-4440-9408-58D343E17C94}" srcOrd="0" destOrd="0" presId="urn:microsoft.com/office/officeart/2005/8/layout/hProcess11"/>
    <dgm:cxn modelId="{B8954999-C792-4DE0-81C9-6C2EAC2EDBAB}" type="presParOf" srcId="{CE1290A7-0150-4B06-B890-B603195DE6B5}" destId="{11DFA329-BD0F-4A2E-8A71-BC9CABB6D5C2}" srcOrd="1" destOrd="0" presId="urn:microsoft.com/office/officeart/2005/8/layout/hProcess11"/>
    <dgm:cxn modelId="{4C1CCF00-2A60-4DFF-A3FA-5DCAD5F07F6F}" type="presParOf" srcId="{CE1290A7-0150-4B06-B890-B603195DE6B5}" destId="{13FF66D8-11BE-404B-92CF-04056548269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 custT="1"/>
      <dgm:spPr>
        <a:solidFill>
          <a:srgbClr val="388EAF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400" kern="1200"/>
            <a:t>Challenge </a:t>
          </a:r>
          <a:r>
            <a:rPr lang="en-GB" sz="14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Overview</a:t>
          </a:r>
          <a:endParaRPr lang="en-US" sz="14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 sz="1400"/>
        </a:p>
      </dgm:t>
    </dgm:pt>
    <dgm:pt modelId="{FDF23621-48D0-4201-B90C-04BDCE6519F1}" type="sibTrans" cxnId="{9035CA94-90E4-439D-BB5B-5F82109EA136}">
      <dgm:prSet custT="1"/>
      <dgm:spPr/>
      <dgm:t>
        <a:bodyPr/>
        <a:lstStyle/>
        <a:p>
          <a:endParaRPr lang="en-US" sz="1400"/>
        </a:p>
      </dgm:t>
    </dgm:pt>
    <dgm:pt modelId="{D2EC2EBA-9C1B-432A-A9A0-D9C114CDC05B}">
      <dgm:prSet phldrT="[Text]" custT="1"/>
      <dgm:spPr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4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4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 sz="1400"/>
        </a:p>
      </dgm:t>
    </dgm:pt>
    <dgm:pt modelId="{7D4F979E-7730-4179-9070-9573471D47EA}" type="sibTrans" cxnId="{4103F8EA-483D-41BB-9CF4-90C2A741BFC2}">
      <dgm:prSet custT="1"/>
      <dgm:spPr/>
      <dgm:t>
        <a:bodyPr/>
        <a:lstStyle/>
        <a:p>
          <a:endParaRPr lang="en-US" sz="1400"/>
        </a:p>
      </dgm:t>
    </dgm:pt>
    <dgm:pt modelId="{833CF49F-D08C-46EE-A459-302E047FD6B8}">
      <dgm:prSet phldrT="[Text]" custT="1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 sz="1400"/>
            <a:t>Solution</a:t>
          </a:r>
          <a:endParaRPr lang="en-US" sz="1400"/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 sz="1400"/>
        </a:p>
      </dgm:t>
    </dgm:pt>
    <dgm:pt modelId="{656F1CBD-83C3-4FBC-A03C-CFA93BEA84C9}" type="sibTrans" cxnId="{36B7438B-1170-4D93-B661-252A54419677}">
      <dgm:prSet custT="1"/>
      <dgm:spPr/>
      <dgm:t>
        <a:bodyPr/>
        <a:lstStyle/>
        <a:p>
          <a:endParaRPr lang="en-US" sz="1400"/>
        </a:p>
      </dgm:t>
    </dgm:pt>
    <dgm:pt modelId="{63685424-60BC-46AD-8130-6EE7C60986BE}">
      <dgm:prSet phldrT="[Text]" custT="1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 sz="1400"/>
            <a:t>Benefits</a:t>
          </a:r>
          <a:endParaRPr lang="en-US" sz="1400"/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 sz="1400"/>
        </a:p>
      </dgm:t>
    </dgm:pt>
    <dgm:pt modelId="{F160B040-83D6-4CA3-ADB2-BF9729201326}" type="sibTrans" cxnId="{B851E056-017E-4605-8E46-BBFE425EFEFA}">
      <dgm:prSet custT="1"/>
      <dgm:spPr/>
      <dgm:t>
        <a:bodyPr/>
        <a:lstStyle/>
        <a:p>
          <a:endParaRPr lang="en-US" sz="1400"/>
        </a:p>
      </dgm:t>
    </dgm:pt>
    <dgm:pt modelId="{E27A5550-4929-43F5-9611-6B9AAF955B82}">
      <dgm:prSet phldrT="[Text]" custT="1"/>
      <dgm:spPr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n-GB" sz="1400"/>
            <a:t>Next Steps</a:t>
          </a:r>
          <a:endParaRPr lang="en-US" sz="1400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 sz="1400"/>
        </a:p>
      </dgm:t>
    </dgm:pt>
    <dgm:pt modelId="{709D83C4-ACCB-410C-800B-5BD667DD64EF}" type="sibTrans" cxnId="{19DE9042-B6D8-41BD-87F5-37BAAD11BC27}">
      <dgm:prSet custT="1"/>
      <dgm:spPr/>
      <dgm:t>
        <a:bodyPr/>
        <a:lstStyle/>
        <a:p>
          <a:endParaRPr lang="en-US" sz="1400"/>
        </a:p>
      </dgm:t>
    </dgm:pt>
    <dgm:pt modelId="{70256D8E-6565-479E-ADEF-CB79E583A707}">
      <dgm:prSet phldrT="[Text]" custT="1"/>
      <dgm:spPr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Q&amp;A</a:t>
          </a:r>
          <a:endParaRPr lang="en-US" sz="14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 sz="1400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 sz="1400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>
        <dgm:presLayoutVars>
          <dgm:bulletEnabled val="1"/>
        </dgm:presLayoutVars>
      </dgm:prSet>
      <dgm:spPr>
        <a:xfrm>
          <a:off x="0" y="1799"/>
          <a:ext cx="1864539" cy="533262"/>
        </a:xfrm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xfrm>
          <a:off x="0" y="801693"/>
          <a:ext cx="1864539" cy="533262"/>
        </a:xfrm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xfrm>
          <a:off x="177369" y="3201374"/>
          <a:ext cx="1509799" cy="533262"/>
        </a:xfrm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xfrm>
          <a:off x="177369" y="4001268"/>
          <a:ext cx="1509799" cy="533262"/>
        </a:xfrm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99144D-9787-4329-A215-E9A6D6ACF064}" type="doc">
      <dgm:prSet loTypeId="urn:microsoft.com/office/officeart/2011/layout/Tab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993227-F7E4-4982-8917-8E8582CD16A0}">
      <dgm:prSet phldrT="[Text]"/>
      <dgm:spPr>
        <a:solidFill>
          <a:srgbClr val="388EAF"/>
        </a:solidFill>
        <a:ln>
          <a:noFill/>
        </a:ln>
      </dgm:spPr>
      <dgm:t>
        <a:bodyPr spcFirstLastPara="0" vert="horz" wrap="square" lIns="60960" tIns="60960" rIns="60960" bIns="60960" numCol="1" spcCol="1270" anchor="ctr" anchorCtr="0"/>
        <a:lstStyle/>
        <a:p>
          <a:pPr rtl="0">
            <a:buClrTx/>
            <a:buSzTx/>
            <a:buFont typeface="+mj-lt"/>
            <a:buAutoNum type="arabicPeriod"/>
          </a:pPr>
          <a:r>
            <a:rPr kumimoji="0" lang="en-US" altLang="en-US" b="0" i="0" u="none" strike="noStrike" cap="none" normalizeH="0" baseline="0">
              <a:ln/>
              <a:effectLst/>
              <a:latin typeface="Bahnschrift Light Condensed"/>
              <a:cs typeface="Calibri"/>
            </a:rPr>
            <a:t>If documents need to be updated, how have you taken this into account in your model?</a:t>
          </a:r>
          <a:r>
            <a:rPr kumimoji="0" lang="en-US" altLang="en-US" b="0" i="0" u="none" strike="noStrike" cap="none" normalizeH="0" baseline="0">
              <a:ln/>
              <a:effectLst/>
              <a:latin typeface="Bahnschrift Light Condensed"/>
            </a:rPr>
            <a:t> </a:t>
          </a:r>
          <a:endParaRPr lang="en-US" b="0"/>
        </a:p>
      </dgm:t>
    </dgm:pt>
    <dgm:pt modelId="{A306CB1C-EA87-49C6-907E-A60579D17070}" type="parTrans" cxnId="{FB5F0075-0669-4282-AEEA-FC167662255F}">
      <dgm:prSet/>
      <dgm:spPr/>
      <dgm:t>
        <a:bodyPr/>
        <a:lstStyle/>
        <a:p>
          <a:endParaRPr lang="en-US"/>
        </a:p>
      </dgm:t>
    </dgm:pt>
    <dgm:pt modelId="{19F86562-0B22-4E18-BA80-AFFBA6EACC70}" type="sibTrans" cxnId="{FB5F0075-0669-4282-AEEA-FC167662255F}">
      <dgm:prSet/>
      <dgm:spPr/>
      <dgm:t>
        <a:bodyPr/>
        <a:lstStyle/>
        <a:p>
          <a:endParaRPr lang="en-US"/>
        </a:p>
      </dgm:t>
    </dgm:pt>
    <dgm:pt modelId="{85F63C4A-4B63-4BDE-AC20-CF1AC11421A0}">
      <dgm:prSet custT="1"/>
      <dgm:spPr/>
      <dgm:t>
        <a:bodyPr anchor="ctr"/>
        <a:lstStyle/>
        <a:p>
          <a:r>
            <a:rPr kumimoji="0" lang="en-GB" altLang="en-US" sz="2400" b="0" i="0" u="none" strike="noStrike" cap="none" normalizeH="0" baseline="0">
              <a:ln/>
              <a:solidFill>
                <a:schemeClr val="bg2"/>
              </a:solidFill>
              <a:effectLst/>
              <a:latin typeface="Bahnschrift Light Condensed"/>
            </a:rPr>
            <a:t>Our solution allows users to push documents back to a WIP status, this will allow them to revise the document before resubmitting it for approval</a:t>
          </a:r>
          <a:endParaRPr kumimoji="0" lang="en-US" altLang="en-US" sz="2400" b="0" i="0" u="none" strike="noStrike" cap="none" normalizeH="0" baseline="0">
            <a:ln/>
            <a:solidFill>
              <a:schemeClr val="bg2"/>
            </a:solidFill>
            <a:effectLst/>
            <a:latin typeface="Bahnschrift Light Condensed"/>
          </a:endParaRPr>
        </a:p>
      </dgm:t>
    </dgm:pt>
    <dgm:pt modelId="{1FC34A68-E7B1-44CE-9673-BE3ACA2D3F9D}" type="parTrans" cxnId="{24A56147-0CFF-44EB-AFB8-0B3C840466EF}">
      <dgm:prSet/>
      <dgm:spPr/>
      <dgm:t>
        <a:bodyPr/>
        <a:lstStyle/>
        <a:p>
          <a:endParaRPr lang="en-US"/>
        </a:p>
      </dgm:t>
    </dgm:pt>
    <dgm:pt modelId="{FB79B1DC-7F46-412A-8366-CB0C07480220}" type="sibTrans" cxnId="{24A56147-0CFF-44EB-AFB8-0B3C840466EF}">
      <dgm:prSet/>
      <dgm:spPr/>
      <dgm:t>
        <a:bodyPr/>
        <a:lstStyle/>
        <a:p>
          <a:endParaRPr lang="en-US"/>
        </a:p>
      </dgm:t>
    </dgm:pt>
    <dgm:pt modelId="{DDC3BB8D-632F-4E03-9521-46E4582D9DFF}">
      <dgm:prSet/>
      <dgm:spPr>
        <a:solidFill>
          <a:srgbClr val="1375A1"/>
        </a:solidFill>
      </dgm:spPr>
      <dgm:t>
        <a:bodyPr/>
        <a:lstStyle/>
        <a:p>
          <a:pPr rtl="0"/>
          <a:r>
            <a:rPr kumimoji="0" lang="en-US" altLang="en-US" b="0" i="0" u="none" strike="noStrike" cap="none" normalizeH="0" baseline="0">
              <a:ln/>
              <a:effectLst/>
              <a:latin typeface="Bahnschrift Light Condensed"/>
              <a:cs typeface="Calibri"/>
            </a:rPr>
            <a:t>How have you enforced rules to capture any documents that fail to meet the current standards and your system</a:t>
          </a:r>
          <a:r>
            <a:rPr kumimoji="0" lang="en-US" altLang="en-US" b="1" i="0" u="none" strike="noStrike" cap="none" normalizeH="0" baseline="0">
              <a:ln/>
              <a:effectLst/>
              <a:latin typeface="Bahnschrift Light Condensed"/>
              <a:cs typeface="Calibri"/>
            </a:rPr>
            <a:t>?</a:t>
          </a:r>
          <a:r>
            <a:rPr kumimoji="0" lang="en-US" altLang="en-US" b="1" i="0" u="none" strike="noStrike" cap="none" normalizeH="0" baseline="0">
              <a:ln/>
              <a:effectLst/>
              <a:latin typeface="Bahnschrift Light Condensed"/>
            </a:rPr>
            <a:t> </a:t>
          </a:r>
        </a:p>
      </dgm:t>
    </dgm:pt>
    <dgm:pt modelId="{F52A9497-FE80-4C37-8586-F564AC133DF8}" type="parTrans" cxnId="{3727DEAE-6EC1-4554-BE11-EBF57134D58D}">
      <dgm:prSet/>
      <dgm:spPr/>
      <dgm:t>
        <a:bodyPr/>
        <a:lstStyle/>
        <a:p>
          <a:endParaRPr lang="en-US"/>
        </a:p>
      </dgm:t>
    </dgm:pt>
    <dgm:pt modelId="{31C314FB-206D-432D-9E11-3D626CDDD861}" type="sibTrans" cxnId="{3727DEAE-6EC1-4554-BE11-EBF57134D58D}">
      <dgm:prSet/>
      <dgm:spPr/>
      <dgm:t>
        <a:bodyPr/>
        <a:lstStyle/>
        <a:p>
          <a:endParaRPr lang="en-US"/>
        </a:p>
      </dgm:t>
    </dgm:pt>
    <dgm:pt modelId="{D6F893BF-24BF-4DAE-9F6A-2C4A73E03B5F}">
      <dgm:prSet phldr="0" custT="1"/>
      <dgm:spPr/>
      <dgm:t>
        <a:bodyPr anchor="ctr"/>
        <a:lstStyle/>
        <a:p>
          <a:pPr rtl="0"/>
          <a:r>
            <a:rPr kumimoji="0" lang="en-US" altLang="en-US" sz="1800" b="1" i="0" u="none" strike="noStrike" cap="none" normalizeH="0" baseline="0">
              <a:ln/>
              <a:solidFill>
                <a:schemeClr val="bg2"/>
              </a:solidFill>
              <a:effectLst/>
              <a:latin typeface="Bahnschrift Light Condensed"/>
            </a:rPr>
            <a:t> </a:t>
          </a:r>
          <a:r>
            <a:rPr kumimoji="0" lang="en-US" altLang="en-US" sz="2400" b="0" i="0" u="none" strike="noStrike" cap="none" normalizeH="0" baseline="0">
              <a:ln/>
              <a:solidFill>
                <a:schemeClr val="bg2"/>
              </a:solidFill>
              <a:effectLst/>
              <a:latin typeface="Bahnschrift Light Condensed"/>
            </a:rPr>
            <a:t>The validation of information is enforced by using the Python script to check the data. The output of the script is presented in a user-friendly way using Power BI dashboard.</a:t>
          </a:r>
          <a:endParaRPr kumimoji="0" lang="en-US" altLang="en-US" sz="1800" b="0" i="0" u="none" strike="noStrike" cap="none" normalizeH="0" baseline="0">
            <a:ln/>
            <a:solidFill>
              <a:schemeClr val="bg2"/>
            </a:solidFill>
            <a:effectLst/>
            <a:latin typeface="Bahnschrift Light Condensed" panose="020B0502040204020203" pitchFamily="34" charset="0"/>
          </a:endParaRPr>
        </a:p>
      </dgm:t>
    </dgm:pt>
    <dgm:pt modelId="{0ED5AEFF-3143-40F4-878B-3ACED00D6BDB}" type="parTrans" cxnId="{F4DADE17-A97D-47A5-B709-AB98820FBA23}">
      <dgm:prSet/>
      <dgm:spPr/>
      <dgm:t>
        <a:bodyPr/>
        <a:lstStyle/>
        <a:p>
          <a:endParaRPr lang="en-US"/>
        </a:p>
      </dgm:t>
    </dgm:pt>
    <dgm:pt modelId="{7395E4D3-39AC-4CCE-A572-71702F132B86}" type="sibTrans" cxnId="{F4DADE17-A97D-47A5-B709-AB98820FBA23}">
      <dgm:prSet/>
      <dgm:spPr/>
      <dgm:t>
        <a:bodyPr/>
        <a:lstStyle/>
        <a:p>
          <a:endParaRPr lang="en-US"/>
        </a:p>
      </dgm:t>
    </dgm:pt>
    <dgm:pt modelId="{C450DF01-A172-48B8-BA04-6299D0C59998}">
      <dgm:prSet/>
      <dgm:spPr>
        <a:solidFill>
          <a:srgbClr val="13547C"/>
        </a:solidFill>
      </dgm:spPr>
      <dgm:t>
        <a:bodyPr/>
        <a:lstStyle/>
        <a:p>
          <a:r>
            <a:rPr kumimoji="0" lang="en-US" altLang="en-US" b="0" i="0" u="none" strike="noStrike" cap="none" normalizeH="0" baseline="0">
              <a:ln/>
              <a:effectLst/>
              <a:latin typeface="Bahnschrift Light Condensed"/>
              <a:cs typeface="Calibri"/>
            </a:rPr>
            <a:t>How does the solution ensure project delivery managers are being proactive with the data that they receive?</a:t>
          </a:r>
        </a:p>
      </dgm:t>
    </dgm:pt>
    <dgm:pt modelId="{69D5014E-09B7-4E5D-BD4B-B47FD49B4E39}" type="parTrans" cxnId="{6A9331C2-A7A7-42E4-AE77-6B381AD9D57C}">
      <dgm:prSet/>
      <dgm:spPr/>
      <dgm:t>
        <a:bodyPr/>
        <a:lstStyle/>
        <a:p>
          <a:endParaRPr lang="en-US"/>
        </a:p>
      </dgm:t>
    </dgm:pt>
    <dgm:pt modelId="{0C26DCA6-CFAC-4D22-9C08-02ED395912A0}" type="sibTrans" cxnId="{6A9331C2-A7A7-42E4-AE77-6B381AD9D57C}">
      <dgm:prSet/>
      <dgm:spPr/>
      <dgm:t>
        <a:bodyPr/>
        <a:lstStyle/>
        <a:p>
          <a:endParaRPr lang="en-US"/>
        </a:p>
      </dgm:t>
    </dgm:pt>
    <dgm:pt modelId="{342CBB56-2DA0-4AF2-9B8B-EB51F4A0928A}">
      <dgm:prSet custT="1"/>
      <dgm:spPr/>
      <dgm:t>
        <a:bodyPr anchor="ctr"/>
        <a:lstStyle/>
        <a:p>
          <a:r>
            <a:rPr kumimoji="0" lang="en-GB" altLang="en-US" sz="2400" b="0" i="0" u="none" strike="noStrike" cap="none" normalizeH="0" baseline="0">
              <a:ln/>
              <a:solidFill>
                <a:schemeClr val="bg2"/>
              </a:solidFill>
              <a:effectLst/>
              <a:latin typeface="Bahnschrift Light Condensed" panose="020B0502040204020203" pitchFamily="34" charset="0"/>
            </a:rPr>
            <a:t>Through automatically combining &amp; validating data from existing sources, Project Managers can utilise the user-friendly dashboard which provides clear management actions  on who to chase, and what’s needed</a:t>
          </a:r>
          <a:endParaRPr kumimoji="0" lang="en-US" altLang="en-US" sz="2400" b="0" i="0" u="none" strike="noStrike" cap="none" normalizeH="0" baseline="0">
            <a:ln/>
            <a:solidFill>
              <a:schemeClr val="bg2"/>
            </a:solidFill>
            <a:effectLst/>
            <a:latin typeface="Bahnschrift Light Condensed" panose="020B0502040204020203" pitchFamily="34" charset="0"/>
          </a:endParaRPr>
        </a:p>
      </dgm:t>
    </dgm:pt>
    <dgm:pt modelId="{598FA0D6-65C5-40B3-A4EB-E4011DB4C130}" type="parTrans" cxnId="{C351944D-BED0-4DC6-B0DE-7DF42797F30C}">
      <dgm:prSet/>
      <dgm:spPr/>
      <dgm:t>
        <a:bodyPr/>
        <a:lstStyle/>
        <a:p>
          <a:endParaRPr lang="en-US"/>
        </a:p>
      </dgm:t>
    </dgm:pt>
    <dgm:pt modelId="{8AFAFFA7-6DD7-4353-862E-D2936CA53248}" type="sibTrans" cxnId="{C351944D-BED0-4DC6-B0DE-7DF42797F30C}">
      <dgm:prSet/>
      <dgm:spPr/>
      <dgm:t>
        <a:bodyPr/>
        <a:lstStyle/>
        <a:p>
          <a:endParaRPr lang="en-US"/>
        </a:p>
      </dgm:t>
    </dgm:pt>
    <dgm:pt modelId="{1A2322A7-A3B8-4E25-8AA0-47EC0EAB4114}" type="pres">
      <dgm:prSet presAssocID="{A699144D-9787-4329-A215-E9A6D6ACF06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379E58C-305C-4738-B8CA-21B9BD0CB0B6}" type="pres">
      <dgm:prSet presAssocID="{69993227-F7E4-4982-8917-8E8582CD16A0}" presName="composite" presStyleCnt="0"/>
      <dgm:spPr/>
    </dgm:pt>
    <dgm:pt modelId="{EB352682-CE86-4700-A30E-686CACD5114D}" type="pres">
      <dgm:prSet presAssocID="{69993227-F7E4-4982-8917-8E8582CD16A0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E186498-D2F2-4857-AEE5-8878E4297439}" type="pres">
      <dgm:prSet presAssocID="{69993227-F7E4-4982-8917-8E8582CD16A0}" presName="Parent" presStyleLbl="alignNode1" presStyleIdx="0" presStyleCnt="3">
        <dgm:presLayoutVars>
          <dgm:chMax val="3"/>
          <dgm:chPref val="3"/>
          <dgm:bulletEnabled val="1"/>
        </dgm:presLayoutVars>
      </dgm:prSet>
      <dgm:spPr>
        <a:xfrm>
          <a:off x="0" y="132"/>
          <a:ext cx="2538276" cy="1268003"/>
        </a:xfrm>
        <a:prstGeom prst="round2SameRect">
          <a:avLst>
            <a:gd name="adj1" fmla="val 16670"/>
            <a:gd name="adj2" fmla="val 0"/>
          </a:avLst>
        </a:prstGeom>
      </dgm:spPr>
    </dgm:pt>
    <dgm:pt modelId="{EA9E20AE-779D-4B5C-8C9A-0D9E64A26660}" type="pres">
      <dgm:prSet presAssocID="{69993227-F7E4-4982-8917-8E8582CD16A0}" presName="Accent" presStyleLbl="parChTrans1D1" presStyleIdx="0" presStyleCnt="3"/>
      <dgm:spPr/>
    </dgm:pt>
    <dgm:pt modelId="{AE73CC9A-3C13-4766-AB42-6A3D273372B2}" type="pres">
      <dgm:prSet presAssocID="{19F86562-0B22-4E18-BA80-AFFBA6EACC70}" presName="sibTrans" presStyleCnt="0"/>
      <dgm:spPr/>
    </dgm:pt>
    <dgm:pt modelId="{5CCFB6F9-1ADF-4650-B339-7A577E0AF253}" type="pres">
      <dgm:prSet presAssocID="{DDC3BB8D-632F-4E03-9521-46E4582D9DFF}" presName="composite" presStyleCnt="0"/>
      <dgm:spPr/>
    </dgm:pt>
    <dgm:pt modelId="{CF8C12AB-D837-47CA-983C-9A86326A7ADA}" type="pres">
      <dgm:prSet presAssocID="{DDC3BB8D-632F-4E03-9521-46E4582D9DFF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08C1A60-C204-4FA5-B0AB-AE5299F260F5}" type="pres">
      <dgm:prSet presAssocID="{DDC3BB8D-632F-4E03-9521-46E4582D9DFF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035B8F80-DF34-49BD-A3B8-6EF630C08354}" type="pres">
      <dgm:prSet presAssocID="{DDC3BB8D-632F-4E03-9521-46E4582D9DFF}" presName="Accent" presStyleLbl="parChTrans1D1" presStyleIdx="1" presStyleCnt="3"/>
      <dgm:spPr/>
    </dgm:pt>
    <dgm:pt modelId="{D7184134-5D56-448F-9A7C-C375461F6351}" type="pres">
      <dgm:prSet presAssocID="{31C314FB-206D-432D-9E11-3D626CDDD861}" presName="sibTrans" presStyleCnt="0"/>
      <dgm:spPr/>
    </dgm:pt>
    <dgm:pt modelId="{B0E27650-36F6-4581-88EA-AB3998E4D758}" type="pres">
      <dgm:prSet presAssocID="{C450DF01-A172-48B8-BA04-6299D0C59998}" presName="composite" presStyleCnt="0"/>
      <dgm:spPr/>
    </dgm:pt>
    <dgm:pt modelId="{5B6A93ED-D297-4C82-9065-B8492B7C13C9}" type="pres">
      <dgm:prSet presAssocID="{C450DF01-A172-48B8-BA04-6299D0C59998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F795226-1889-4522-B2F7-62653ACDB1C8}" type="pres">
      <dgm:prSet presAssocID="{C450DF01-A172-48B8-BA04-6299D0C59998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9125437B-DC6B-42DF-A147-A9C76EA9F2CF}" type="pres">
      <dgm:prSet presAssocID="{C450DF01-A172-48B8-BA04-6299D0C59998}" presName="Accent" presStyleLbl="parChTrans1D1" presStyleIdx="2" presStyleCnt="3"/>
      <dgm:spPr/>
    </dgm:pt>
  </dgm:ptLst>
  <dgm:cxnLst>
    <dgm:cxn modelId="{3C6CE112-1049-4B26-81F7-950E3B1B9D79}" type="presOf" srcId="{DDC3BB8D-632F-4E03-9521-46E4582D9DFF}" destId="{F08C1A60-C204-4FA5-B0AB-AE5299F260F5}" srcOrd="0" destOrd="0" presId="urn:microsoft.com/office/officeart/2011/layout/TabList"/>
    <dgm:cxn modelId="{F4DADE17-A97D-47A5-B709-AB98820FBA23}" srcId="{DDC3BB8D-632F-4E03-9521-46E4582D9DFF}" destId="{D6F893BF-24BF-4DAE-9F6A-2C4A73E03B5F}" srcOrd="0" destOrd="0" parTransId="{0ED5AEFF-3143-40F4-878B-3ACED00D6BDB}" sibTransId="{7395E4D3-39AC-4CCE-A572-71702F132B86}"/>
    <dgm:cxn modelId="{9C4A0227-A8F9-418B-910B-18AF456377C4}" type="presOf" srcId="{69993227-F7E4-4982-8917-8E8582CD16A0}" destId="{0E186498-D2F2-4857-AEE5-8878E4297439}" srcOrd="0" destOrd="0" presId="urn:microsoft.com/office/officeart/2011/layout/TabList"/>
    <dgm:cxn modelId="{90B2503F-5B47-41A6-9EE4-09616C26FBDD}" type="presOf" srcId="{85F63C4A-4B63-4BDE-AC20-CF1AC11421A0}" destId="{EB352682-CE86-4700-A30E-686CACD5114D}" srcOrd="0" destOrd="0" presId="urn:microsoft.com/office/officeart/2011/layout/TabList"/>
    <dgm:cxn modelId="{24A56147-0CFF-44EB-AFB8-0B3C840466EF}" srcId="{69993227-F7E4-4982-8917-8E8582CD16A0}" destId="{85F63C4A-4B63-4BDE-AC20-CF1AC11421A0}" srcOrd="0" destOrd="0" parTransId="{1FC34A68-E7B1-44CE-9673-BE3ACA2D3F9D}" sibTransId="{FB79B1DC-7F46-412A-8366-CB0C07480220}"/>
    <dgm:cxn modelId="{C351944D-BED0-4DC6-B0DE-7DF42797F30C}" srcId="{C450DF01-A172-48B8-BA04-6299D0C59998}" destId="{342CBB56-2DA0-4AF2-9B8B-EB51F4A0928A}" srcOrd="0" destOrd="0" parTransId="{598FA0D6-65C5-40B3-A4EB-E4011DB4C130}" sibTransId="{8AFAFFA7-6DD7-4353-862E-D2936CA53248}"/>
    <dgm:cxn modelId="{FB5F0075-0669-4282-AEEA-FC167662255F}" srcId="{A699144D-9787-4329-A215-E9A6D6ACF064}" destId="{69993227-F7E4-4982-8917-8E8582CD16A0}" srcOrd="0" destOrd="0" parTransId="{A306CB1C-EA87-49C6-907E-A60579D17070}" sibTransId="{19F86562-0B22-4E18-BA80-AFFBA6EACC70}"/>
    <dgm:cxn modelId="{9AEA1684-7EDC-49F6-8DBB-A15338625A4F}" type="presOf" srcId="{C450DF01-A172-48B8-BA04-6299D0C59998}" destId="{CF795226-1889-4522-B2F7-62653ACDB1C8}" srcOrd="0" destOrd="0" presId="urn:microsoft.com/office/officeart/2011/layout/TabList"/>
    <dgm:cxn modelId="{8EF48588-081F-47D3-AC83-9C08316C180C}" type="presOf" srcId="{D6F893BF-24BF-4DAE-9F6A-2C4A73E03B5F}" destId="{CF8C12AB-D837-47CA-983C-9A86326A7ADA}" srcOrd="0" destOrd="0" presId="urn:microsoft.com/office/officeart/2011/layout/TabList"/>
    <dgm:cxn modelId="{65EDFC8A-8FCA-4DFB-8C30-975DF20F60CD}" type="presOf" srcId="{342CBB56-2DA0-4AF2-9B8B-EB51F4A0928A}" destId="{5B6A93ED-D297-4C82-9065-B8492B7C13C9}" srcOrd="0" destOrd="0" presId="urn:microsoft.com/office/officeart/2011/layout/TabList"/>
    <dgm:cxn modelId="{3727DEAE-6EC1-4554-BE11-EBF57134D58D}" srcId="{A699144D-9787-4329-A215-E9A6D6ACF064}" destId="{DDC3BB8D-632F-4E03-9521-46E4582D9DFF}" srcOrd="1" destOrd="0" parTransId="{F52A9497-FE80-4C37-8586-F564AC133DF8}" sibTransId="{31C314FB-206D-432D-9E11-3D626CDDD861}"/>
    <dgm:cxn modelId="{6A9331C2-A7A7-42E4-AE77-6B381AD9D57C}" srcId="{A699144D-9787-4329-A215-E9A6D6ACF064}" destId="{C450DF01-A172-48B8-BA04-6299D0C59998}" srcOrd="2" destOrd="0" parTransId="{69D5014E-09B7-4E5D-BD4B-B47FD49B4E39}" sibTransId="{0C26DCA6-CFAC-4D22-9C08-02ED395912A0}"/>
    <dgm:cxn modelId="{2C1321DD-0559-4DA8-944D-4B01935FF0EE}" type="presOf" srcId="{A699144D-9787-4329-A215-E9A6D6ACF064}" destId="{1A2322A7-A3B8-4E25-8AA0-47EC0EAB4114}" srcOrd="0" destOrd="0" presId="urn:microsoft.com/office/officeart/2011/layout/TabList"/>
    <dgm:cxn modelId="{8C9A4FB6-08B5-4F1E-9FD4-180251C1C65F}" type="presParOf" srcId="{1A2322A7-A3B8-4E25-8AA0-47EC0EAB4114}" destId="{6379E58C-305C-4738-B8CA-21B9BD0CB0B6}" srcOrd="0" destOrd="0" presId="urn:microsoft.com/office/officeart/2011/layout/TabList"/>
    <dgm:cxn modelId="{4567E5B8-AF30-4A1E-85A9-E62061100938}" type="presParOf" srcId="{6379E58C-305C-4738-B8CA-21B9BD0CB0B6}" destId="{EB352682-CE86-4700-A30E-686CACD5114D}" srcOrd="0" destOrd="0" presId="urn:microsoft.com/office/officeart/2011/layout/TabList"/>
    <dgm:cxn modelId="{1EF7C1A9-BD04-4EBC-A1FB-6DACFCEFEDED}" type="presParOf" srcId="{6379E58C-305C-4738-B8CA-21B9BD0CB0B6}" destId="{0E186498-D2F2-4857-AEE5-8878E4297439}" srcOrd="1" destOrd="0" presId="urn:microsoft.com/office/officeart/2011/layout/TabList"/>
    <dgm:cxn modelId="{2C8895E2-CF84-4448-99AB-EC39E6CA24DD}" type="presParOf" srcId="{6379E58C-305C-4738-B8CA-21B9BD0CB0B6}" destId="{EA9E20AE-779D-4B5C-8C9A-0D9E64A26660}" srcOrd="2" destOrd="0" presId="urn:microsoft.com/office/officeart/2011/layout/TabList"/>
    <dgm:cxn modelId="{179CC6E4-4855-4254-8163-B32B99368276}" type="presParOf" srcId="{1A2322A7-A3B8-4E25-8AA0-47EC0EAB4114}" destId="{AE73CC9A-3C13-4766-AB42-6A3D273372B2}" srcOrd="1" destOrd="0" presId="urn:microsoft.com/office/officeart/2011/layout/TabList"/>
    <dgm:cxn modelId="{90D8008A-7B1F-4EE2-B0AA-D78EB691C68D}" type="presParOf" srcId="{1A2322A7-A3B8-4E25-8AA0-47EC0EAB4114}" destId="{5CCFB6F9-1ADF-4650-B339-7A577E0AF253}" srcOrd="2" destOrd="0" presId="urn:microsoft.com/office/officeart/2011/layout/TabList"/>
    <dgm:cxn modelId="{646092AB-0D60-43CC-A9A8-9477D38B55F1}" type="presParOf" srcId="{5CCFB6F9-1ADF-4650-B339-7A577E0AF253}" destId="{CF8C12AB-D837-47CA-983C-9A86326A7ADA}" srcOrd="0" destOrd="0" presId="urn:microsoft.com/office/officeart/2011/layout/TabList"/>
    <dgm:cxn modelId="{CBA39535-60EA-4AC0-B84E-3B1AE9FAC88B}" type="presParOf" srcId="{5CCFB6F9-1ADF-4650-B339-7A577E0AF253}" destId="{F08C1A60-C204-4FA5-B0AB-AE5299F260F5}" srcOrd="1" destOrd="0" presId="urn:microsoft.com/office/officeart/2011/layout/TabList"/>
    <dgm:cxn modelId="{4248B997-A153-4AFD-819A-C641D700E89D}" type="presParOf" srcId="{5CCFB6F9-1ADF-4650-B339-7A577E0AF253}" destId="{035B8F80-DF34-49BD-A3B8-6EF630C08354}" srcOrd="2" destOrd="0" presId="urn:microsoft.com/office/officeart/2011/layout/TabList"/>
    <dgm:cxn modelId="{B4E303F8-CE7C-43C7-A318-6E162F7EF49C}" type="presParOf" srcId="{1A2322A7-A3B8-4E25-8AA0-47EC0EAB4114}" destId="{D7184134-5D56-448F-9A7C-C375461F6351}" srcOrd="3" destOrd="0" presId="urn:microsoft.com/office/officeart/2011/layout/TabList"/>
    <dgm:cxn modelId="{71939143-ED5B-4C13-ABDD-E16FCEDF06DE}" type="presParOf" srcId="{1A2322A7-A3B8-4E25-8AA0-47EC0EAB4114}" destId="{B0E27650-36F6-4581-88EA-AB3998E4D758}" srcOrd="4" destOrd="0" presId="urn:microsoft.com/office/officeart/2011/layout/TabList"/>
    <dgm:cxn modelId="{57AF338B-44BB-4757-AA24-A0F20959880D}" type="presParOf" srcId="{B0E27650-36F6-4581-88EA-AB3998E4D758}" destId="{5B6A93ED-D297-4C82-9065-B8492B7C13C9}" srcOrd="0" destOrd="0" presId="urn:microsoft.com/office/officeart/2011/layout/TabList"/>
    <dgm:cxn modelId="{48620D80-9AE2-4EEA-83F1-F82FCEF93A99}" type="presParOf" srcId="{B0E27650-36F6-4581-88EA-AB3998E4D758}" destId="{CF795226-1889-4522-B2F7-62653ACDB1C8}" srcOrd="1" destOrd="0" presId="urn:microsoft.com/office/officeart/2011/layout/TabList"/>
    <dgm:cxn modelId="{6A907CD0-EC81-4D31-987C-8D1E399E7AAC}" type="presParOf" srcId="{B0E27650-36F6-4581-88EA-AB3998E4D758}" destId="{9125437B-DC6B-42DF-A147-A9C76EA9F2C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GB"/>
            <a:t>Challenge Overview</a:t>
          </a:r>
          <a:endParaRPr lang="en-US"/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/>
        </a:p>
      </dgm:t>
    </dgm:pt>
    <dgm:pt modelId="{FDF23621-48D0-4201-B90C-04BDCE6519F1}" type="sibTrans" cxnId="{9035CA94-90E4-439D-BB5B-5F82109EA136}">
      <dgm:prSet/>
      <dgm:spPr/>
      <dgm:t>
        <a:bodyPr/>
        <a:lstStyle/>
        <a:p>
          <a:endParaRPr lang="en-US"/>
        </a:p>
      </dgm:t>
    </dgm:pt>
    <dgm:pt modelId="{D2EC2EBA-9C1B-432A-A9A0-D9C114CDC05B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Approach</a:t>
          </a:r>
          <a:endParaRPr lang="en-US"/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/>
        </a:p>
      </dgm:t>
    </dgm:pt>
    <dgm:pt modelId="{7D4F979E-7730-4179-9070-9573471D47EA}" type="sibTrans" cxnId="{4103F8EA-483D-41BB-9CF4-90C2A741BFC2}">
      <dgm:prSet/>
      <dgm:spPr/>
      <dgm:t>
        <a:bodyPr/>
        <a:lstStyle/>
        <a:p>
          <a:endParaRPr lang="en-US"/>
        </a:p>
      </dgm:t>
    </dgm:pt>
    <dgm:pt modelId="{833CF49F-D08C-46EE-A459-302E047FD6B8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Solution</a:t>
          </a:r>
          <a:endParaRPr lang="en-US"/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/>
        </a:p>
      </dgm:t>
    </dgm:pt>
    <dgm:pt modelId="{656F1CBD-83C3-4FBC-A03C-CFA93BEA84C9}" type="sibTrans" cxnId="{36B7438B-1170-4D93-B661-252A54419677}">
      <dgm:prSet/>
      <dgm:spPr/>
      <dgm:t>
        <a:bodyPr/>
        <a:lstStyle/>
        <a:p>
          <a:endParaRPr lang="en-US"/>
        </a:p>
      </dgm:t>
    </dgm:pt>
    <dgm:pt modelId="{63685424-60BC-46AD-8130-6EE7C60986BE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Benefits</a:t>
          </a:r>
          <a:endParaRPr lang="en-US"/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/>
        </a:p>
      </dgm:t>
    </dgm:pt>
    <dgm:pt modelId="{F160B040-83D6-4CA3-ADB2-BF9729201326}" type="sibTrans" cxnId="{B851E056-017E-4605-8E46-BBFE425EFEFA}">
      <dgm:prSet/>
      <dgm:spPr/>
      <dgm:t>
        <a:bodyPr/>
        <a:lstStyle/>
        <a:p>
          <a:endParaRPr lang="en-US"/>
        </a:p>
      </dgm:t>
    </dgm:pt>
    <dgm:pt modelId="{E27A5550-4929-43F5-9611-6B9AAF955B82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Next Steps</a:t>
          </a:r>
          <a:endParaRPr lang="en-US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/>
        </a:p>
      </dgm:t>
    </dgm:pt>
    <dgm:pt modelId="{709D83C4-ACCB-410C-800B-5BD667DD64EF}" type="sibTrans" cxnId="{19DE9042-B6D8-41BD-87F5-37BAAD11BC27}">
      <dgm:prSet/>
      <dgm:spPr/>
      <dgm:t>
        <a:bodyPr/>
        <a:lstStyle/>
        <a:p>
          <a:endParaRPr lang="en-US"/>
        </a:p>
      </dgm:t>
    </dgm:pt>
    <dgm:pt modelId="{70256D8E-6565-479E-ADEF-CB79E583A707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Q&amp;A</a:t>
          </a:r>
          <a:endParaRPr lang="en-US"/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 custT="1"/>
      <dgm:spPr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Challenge Overview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/>
        </a:p>
      </dgm:t>
    </dgm:pt>
    <dgm:pt modelId="{FDF23621-48D0-4201-B90C-04BDCE6519F1}" type="sibTrans" cxnId="{9035CA94-90E4-439D-BB5B-5F82109EA136}">
      <dgm:prSet/>
      <dgm:spPr/>
      <dgm:t>
        <a:bodyPr/>
        <a:lstStyle/>
        <a:p>
          <a:endParaRPr lang="en-US"/>
        </a:p>
      </dgm:t>
    </dgm:pt>
    <dgm:pt modelId="{D2EC2EBA-9C1B-432A-A9A0-D9C114CDC05B}">
      <dgm:prSet phldrT="[Text]" custT="1"/>
      <dgm:spPr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/>
        </a:p>
      </dgm:t>
    </dgm:pt>
    <dgm:pt modelId="{7D4F979E-7730-4179-9070-9573471D47EA}" type="sibTrans" cxnId="{4103F8EA-483D-41BB-9CF4-90C2A741BFC2}">
      <dgm:prSet/>
      <dgm:spPr/>
      <dgm:t>
        <a:bodyPr/>
        <a:lstStyle/>
        <a:p>
          <a:endParaRPr lang="en-US"/>
        </a:p>
      </dgm:t>
    </dgm:pt>
    <dgm:pt modelId="{833CF49F-D08C-46EE-A459-302E047FD6B8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Solution</a:t>
          </a:r>
          <a:endParaRPr lang="en-US"/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/>
        </a:p>
      </dgm:t>
    </dgm:pt>
    <dgm:pt modelId="{656F1CBD-83C3-4FBC-A03C-CFA93BEA84C9}" type="sibTrans" cxnId="{36B7438B-1170-4D93-B661-252A54419677}">
      <dgm:prSet/>
      <dgm:spPr/>
      <dgm:t>
        <a:bodyPr/>
        <a:lstStyle/>
        <a:p>
          <a:endParaRPr lang="en-US"/>
        </a:p>
      </dgm:t>
    </dgm:pt>
    <dgm:pt modelId="{63685424-60BC-46AD-8130-6EE7C60986BE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Benefits</a:t>
          </a:r>
          <a:endParaRPr lang="en-US"/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/>
        </a:p>
      </dgm:t>
    </dgm:pt>
    <dgm:pt modelId="{F160B040-83D6-4CA3-ADB2-BF9729201326}" type="sibTrans" cxnId="{B851E056-017E-4605-8E46-BBFE425EFEFA}">
      <dgm:prSet/>
      <dgm:spPr/>
      <dgm:t>
        <a:bodyPr/>
        <a:lstStyle/>
        <a:p>
          <a:endParaRPr lang="en-US"/>
        </a:p>
      </dgm:t>
    </dgm:pt>
    <dgm:pt modelId="{E27A5550-4929-43F5-9611-6B9AAF955B82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Next Steps</a:t>
          </a:r>
          <a:endParaRPr lang="en-US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/>
        </a:p>
      </dgm:t>
    </dgm:pt>
    <dgm:pt modelId="{709D83C4-ACCB-410C-800B-5BD667DD64EF}" type="sibTrans" cxnId="{19DE9042-B6D8-41BD-87F5-37BAAD11BC27}">
      <dgm:prSet/>
      <dgm:spPr/>
      <dgm:t>
        <a:bodyPr/>
        <a:lstStyle/>
        <a:p>
          <a:endParaRPr lang="en-US"/>
        </a:p>
      </dgm:t>
    </dgm:pt>
    <dgm:pt modelId="{70256D8E-6565-479E-ADEF-CB79E583A707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Q&amp;A</a:t>
          </a:r>
          <a:endParaRPr lang="en-US"/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>
        <dgm:presLayoutVars>
          <dgm:bulletEnabled val="1"/>
        </dgm:presLayoutVars>
      </dgm:prSet>
      <dgm:spPr>
        <a:xfrm>
          <a:off x="0" y="1799"/>
          <a:ext cx="1864539" cy="533262"/>
        </a:xfrm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xfrm>
          <a:off x="0" y="801693"/>
          <a:ext cx="1864539" cy="533262"/>
        </a:xfrm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 custT="1"/>
      <dgm:spPr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/>
            <a:t>Challenge </a:t>
          </a: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Overview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/>
        </a:p>
      </dgm:t>
    </dgm:pt>
    <dgm:pt modelId="{FDF23621-48D0-4201-B90C-04BDCE6519F1}" type="sibTrans" cxnId="{9035CA94-90E4-439D-BB5B-5F82109EA136}">
      <dgm:prSet/>
      <dgm:spPr/>
      <dgm:t>
        <a:bodyPr/>
        <a:lstStyle/>
        <a:p>
          <a:endParaRPr lang="en-US"/>
        </a:p>
      </dgm:t>
    </dgm:pt>
    <dgm:pt modelId="{D2EC2EBA-9C1B-432A-A9A0-D9C114CDC05B}">
      <dgm:prSet phldrT="[Text]" custT="1"/>
      <dgm:spPr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/>
        </a:p>
      </dgm:t>
    </dgm:pt>
    <dgm:pt modelId="{7D4F979E-7730-4179-9070-9573471D47EA}" type="sibTrans" cxnId="{4103F8EA-483D-41BB-9CF4-90C2A741BFC2}">
      <dgm:prSet/>
      <dgm:spPr/>
      <dgm:t>
        <a:bodyPr/>
        <a:lstStyle/>
        <a:p>
          <a:endParaRPr lang="en-US"/>
        </a:p>
      </dgm:t>
    </dgm:pt>
    <dgm:pt modelId="{833CF49F-D08C-46EE-A459-302E047FD6B8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Solution</a:t>
          </a:r>
          <a:endParaRPr lang="en-US"/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/>
        </a:p>
      </dgm:t>
    </dgm:pt>
    <dgm:pt modelId="{656F1CBD-83C3-4FBC-A03C-CFA93BEA84C9}" type="sibTrans" cxnId="{36B7438B-1170-4D93-B661-252A54419677}">
      <dgm:prSet/>
      <dgm:spPr/>
      <dgm:t>
        <a:bodyPr/>
        <a:lstStyle/>
        <a:p>
          <a:endParaRPr lang="en-US"/>
        </a:p>
      </dgm:t>
    </dgm:pt>
    <dgm:pt modelId="{63685424-60BC-46AD-8130-6EE7C60986BE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Benefits</a:t>
          </a:r>
          <a:endParaRPr lang="en-US"/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/>
        </a:p>
      </dgm:t>
    </dgm:pt>
    <dgm:pt modelId="{F160B040-83D6-4CA3-ADB2-BF9729201326}" type="sibTrans" cxnId="{B851E056-017E-4605-8E46-BBFE425EFEFA}">
      <dgm:prSet/>
      <dgm:spPr/>
      <dgm:t>
        <a:bodyPr/>
        <a:lstStyle/>
        <a:p>
          <a:endParaRPr lang="en-US"/>
        </a:p>
      </dgm:t>
    </dgm:pt>
    <dgm:pt modelId="{E27A5550-4929-43F5-9611-6B9AAF955B82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Next Steps</a:t>
          </a:r>
          <a:endParaRPr lang="en-US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/>
        </a:p>
      </dgm:t>
    </dgm:pt>
    <dgm:pt modelId="{709D83C4-ACCB-410C-800B-5BD667DD64EF}" type="sibTrans" cxnId="{19DE9042-B6D8-41BD-87F5-37BAAD11BC27}">
      <dgm:prSet/>
      <dgm:spPr/>
      <dgm:t>
        <a:bodyPr/>
        <a:lstStyle/>
        <a:p>
          <a:endParaRPr lang="en-US"/>
        </a:p>
      </dgm:t>
    </dgm:pt>
    <dgm:pt modelId="{70256D8E-6565-479E-ADEF-CB79E583A707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Q&amp;A</a:t>
          </a:r>
          <a:endParaRPr lang="en-US"/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>
        <dgm:presLayoutVars>
          <dgm:bulletEnabled val="1"/>
        </dgm:presLayoutVars>
      </dgm:prSet>
      <dgm:spPr>
        <a:xfrm>
          <a:off x="0" y="1799"/>
          <a:ext cx="1864539" cy="533262"/>
        </a:xfrm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xfrm>
          <a:off x="0" y="801693"/>
          <a:ext cx="1864539" cy="533262"/>
        </a:xfrm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383D05-36CB-44B3-A3E6-0CCB4BCEECA8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ECCECD-3F3B-4170-8BEA-529FA9D3C71B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135077"/>
        </a:solidFill>
      </dgm:spPr>
      <dgm:t>
        <a:bodyPr/>
        <a:lstStyle/>
        <a:p>
          <a:r>
            <a:rPr lang="en-GB" sz="2800"/>
            <a:t>To do </a:t>
          </a:r>
          <a:endParaRPr lang="en-US" sz="2800"/>
        </a:p>
      </dgm:t>
    </dgm:pt>
    <dgm:pt modelId="{77C9F1B3-EAA5-4292-A325-2E1925386C24}" type="parTrans" cxnId="{E5F39CB7-9075-4425-9EF6-48C890880116}">
      <dgm:prSet/>
      <dgm:spPr/>
      <dgm:t>
        <a:bodyPr/>
        <a:lstStyle/>
        <a:p>
          <a:endParaRPr lang="en-US"/>
        </a:p>
      </dgm:t>
    </dgm:pt>
    <dgm:pt modelId="{1D2EF642-51FD-403A-92A9-883D68B67221}" type="sibTrans" cxnId="{E5F39CB7-9075-4425-9EF6-48C890880116}">
      <dgm:prSet/>
      <dgm:spPr/>
      <dgm:t>
        <a:bodyPr/>
        <a:lstStyle/>
        <a:p>
          <a:endParaRPr lang="en-US"/>
        </a:p>
      </dgm:t>
    </dgm:pt>
    <dgm:pt modelId="{E25BDE7D-B037-45EB-B5B1-31B35D648E7B}">
      <dgm:prSet phldrT="[Text]"/>
      <dgm:spPr/>
      <dgm:t>
        <a:bodyPr/>
        <a:lstStyle/>
        <a:p>
          <a:r>
            <a:rPr lang="en-GB"/>
            <a:t>Power Automate script in SP </a:t>
          </a:r>
          <a:endParaRPr lang="en-US"/>
        </a:p>
      </dgm:t>
    </dgm:pt>
    <dgm:pt modelId="{C6C5BE82-1DF0-4136-94C0-7797C1E1D7CC}" type="parTrans" cxnId="{DC1D4ED7-14F6-4A2D-9373-AABA93A647AD}">
      <dgm:prSet/>
      <dgm:spPr/>
      <dgm:t>
        <a:bodyPr/>
        <a:lstStyle/>
        <a:p>
          <a:endParaRPr lang="en-US"/>
        </a:p>
      </dgm:t>
    </dgm:pt>
    <dgm:pt modelId="{94C8AB1C-9C8E-413E-A9A1-6569CC81F10D}" type="sibTrans" cxnId="{DC1D4ED7-14F6-4A2D-9373-AABA93A647AD}">
      <dgm:prSet/>
      <dgm:spPr/>
      <dgm:t>
        <a:bodyPr/>
        <a:lstStyle/>
        <a:p>
          <a:endParaRPr lang="en-US"/>
        </a:p>
      </dgm:t>
    </dgm:pt>
    <dgm:pt modelId="{1C123093-2CB5-4F13-BC8F-3DD9BCE6F608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135077"/>
        </a:solidFill>
      </dgm:spPr>
      <dgm:t>
        <a:bodyPr/>
        <a:lstStyle/>
        <a:p>
          <a:r>
            <a:rPr lang="en-GB" sz="2800"/>
            <a:t>In Progress</a:t>
          </a:r>
        </a:p>
      </dgm:t>
    </dgm:pt>
    <dgm:pt modelId="{3B9E49AF-1F21-45DB-8430-7231A2059EE4}" type="parTrans" cxnId="{49C26A58-02B1-4DD1-A68B-CF28635A0466}">
      <dgm:prSet/>
      <dgm:spPr/>
      <dgm:t>
        <a:bodyPr/>
        <a:lstStyle/>
        <a:p>
          <a:endParaRPr lang="en-US"/>
        </a:p>
      </dgm:t>
    </dgm:pt>
    <dgm:pt modelId="{E2C59D5F-FCCA-4D43-A689-6F01C79E7578}" type="sibTrans" cxnId="{49C26A58-02B1-4DD1-A68B-CF28635A0466}">
      <dgm:prSet/>
      <dgm:spPr/>
      <dgm:t>
        <a:bodyPr/>
        <a:lstStyle/>
        <a:p>
          <a:endParaRPr lang="en-US"/>
        </a:p>
      </dgm:t>
    </dgm:pt>
    <dgm:pt modelId="{51FCB262-792B-4C62-8704-9F32E8A2664B}">
      <dgm:prSet phldrT="[Text]"/>
      <dgm:spPr/>
      <dgm:t>
        <a:bodyPr/>
        <a:lstStyle/>
        <a:p>
          <a:r>
            <a:rPr lang="en-GB"/>
            <a:t>Activity Dependencies</a:t>
          </a:r>
          <a:endParaRPr lang="en-US"/>
        </a:p>
      </dgm:t>
    </dgm:pt>
    <dgm:pt modelId="{9B3C2538-A58E-4B7D-9EBC-4BF5380F4406}" type="parTrans" cxnId="{C1850B35-442F-4B1B-B103-0199650CFC34}">
      <dgm:prSet/>
      <dgm:spPr/>
      <dgm:t>
        <a:bodyPr/>
        <a:lstStyle/>
        <a:p>
          <a:endParaRPr lang="en-US"/>
        </a:p>
      </dgm:t>
    </dgm:pt>
    <dgm:pt modelId="{45B637F8-73C8-4D6F-BA9F-E7692BC8EBAA}" type="sibTrans" cxnId="{C1850B35-442F-4B1B-B103-0199650CFC34}">
      <dgm:prSet/>
      <dgm:spPr/>
      <dgm:t>
        <a:bodyPr/>
        <a:lstStyle/>
        <a:p>
          <a:endParaRPr lang="en-US"/>
        </a:p>
      </dgm:t>
    </dgm:pt>
    <dgm:pt modelId="{B0E52EE2-AEDB-4669-9E39-3350069F885A}">
      <dgm:prSet phldrT="[Text]"/>
      <dgm:spPr/>
      <dgm:t>
        <a:bodyPr/>
        <a:lstStyle/>
        <a:p>
          <a:r>
            <a:rPr lang="en-GB" err="1"/>
            <a:t>PowerBI</a:t>
          </a:r>
          <a:r>
            <a:rPr lang="en-GB"/>
            <a:t> Dashboard</a:t>
          </a:r>
        </a:p>
      </dgm:t>
    </dgm:pt>
    <dgm:pt modelId="{0318891A-5CBE-4ED4-9789-A1DE0F772B72}" type="parTrans" cxnId="{2E53E9F5-BA8F-4B7B-9B8F-32BC65E1C011}">
      <dgm:prSet/>
      <dgm:spPr/>
      <dgm:t>
        <a:bodyPr/>
        <a:lstStyle/>
        <a:p>
          <a:endParaRPr lang="en-US"/>
        </a:p>
      </dgm:t>
    </dgm:pt>
    <dgm:pt modelId="{583F29F3-32DF-4CB6-A562-AE46B82EC502}" type="sibTrans" cxnId="{2E53E9F5-BA8F-4B7B-9B8F-32BC65E1C011}">
      <dgm:prSet/>
      <dgm:spPr/>
      <dgm:t>
        <a:bodyPr/>
        <a:lstStyle/>
        <a:p>
          <a:endParaRPr lang="en-US"/>
        </a:p>
      </dgm:t>
    </dgm:pt>
    <dgm:pt modelId="{62A828A9-0BE3-4D76-ADDE-0B6BF51E4294}">
      <dgm:prSet phldrT="[Text]"/>
      <dgm:spPr/>
      <dgm:t>
        <a:bodyPr/>
        <a:lstStyle/>
        <a:p>
          <a:r>
            <a:rPr lang="en-GB"/>
            <a:t>Link Python validation</a:t>
          </a:r>
          <a:endParaRPr lang="en-US"/>
        </a:p>
      </dgm:t>
    </dgm:pt>
    <dgm:pt modelId="{36C417DE-B691-4A7A-8A4F-880BE729D8BA}" type="parTrans" cxnId="{4543765E-6CCE-4089-B428-35A070E7044B}">
      <dgm:prSet/>
      <dgm:spPr/>
      <dgm:t>
        <a:bodyPr/>
        <a:lstStyle/>
        <a:p>
          <a:endParaRPr lang="en-US"/>
        </a:p>
      </dgm:t>
    </dgm:pt>
    <dgm:pt modelId="{0566223D-FCE5-4E9A-8E24-B4D54DB03078}" type="sibTrans" cxnId="{4543765E-6CCE-4089-B428-35A070E7044B}">
      <dgm:prSet/>
      <dgm:spPr/>
      <dgm:t>
        <a:bodyPr/>
        <a:lstStyle/>
        <a:p>
          <a:endParaRPr lang="en-US"/>
        </a:p>
      </dgm:t>
    </dgm:pt>
    <dgm:pt modelId="{84EE6D74-BF08-4342-AA44-EF1ABBC209DF}">
      <dgm:prSet phldrT="[Text]"/>
      <dgm:spPr/>
      <dgm:t>
        <a:bodyPr/>
        <a:lstStyle/>
        <a:p>
          <a:r>
            <a:rPr lang="en-GB"/>
            <a:t>Diagram showing CDE workflow</a:t>
          </a:r>
          <a:endParaRPr lang="en-US"/>
        </a:p>
      </dgm:t>
    </dgm:pt>
    <dgm:pt modelId="{6DED8BF9-1500-4203-93CD-489BE3C13640}" type="parTrans" cxnId="{3B8EBBAB-49EB-4A04-B874-B3F1936DC3C6}">
      <dgm:prSet/>
      <dgm:spPr/>
      <dgm:t>
        <a:bodyPr/>
        <a:lstStyle/>
        <a:p>
          <a:endParaRPr lang="en-US"/>
        </a:p>
      </dgm:t>
    </dgm:pt>
    <dgm:pt modelId="{02DCE3A2-106D-4867-BD78-31C747883186}" type="sibTrans" cxnId="{3B8EBBAB-49EB-4A04-B874-B3F1936DC3C6}">
      <dgm:prSet/>
      <dgm:spPr/>
      <dgm:t>
        <a:bodyPr/>
        <a:lstStyle/>
        <a:p>
          <a:endParaRPr lang="en-US"/>
        </a:p>
      </dgm:t>
    </dgm:pt>
    <dgm:pt modelId="{244ABACB-E92D-46ED-A734-B959B3AF53CF}">
      <dgm:prSet phldrT="[Text]"/>
      <dgm:spPr/>
      <dgm:t>
        <a:bodyPr/>
        <a:lstStyle/>
        <a:p>
          <a:r>
            <a:rPr lang="en-GB"/>
            <a:t>Diagram showing permissions</a:t>
          </a:r>
          <a:endParaRPr lang="en-US"/>
        </a:p>
      </dgm:t>
    </dgm:pt>
    <dgm:pt modelId="{A38FD67E-60A9-4ABB-BC84-F02AFB2AF7CD}" type="parTrans" cxnId="{7DF01543-30C1-43EF-B912-4C1B4ECB1EFF}">
      <dgm:prSet/>
      <dgm:spPr/>
      <dgm:t>
        <a:bodyPr/>
        <a:lstStyle/>
        <a:p>
          <a:endParaRPr lang="en-US"/>
        </a:p>
      </dgm:t>
    </dgm:pt>
    <dgm:pt modelId="{37C914FD-6A3D-410B-B96A-DA5AEB49FEC5}" type="sibTrans" cxnId="{7DF01543-30C1-43EF-B912-4C1B4ECB1EFF}">
      <dgm:prSet/>
      <dgm:spPr/>
      <dgm:t>
        <a:bodyPr/>
        <a:lstStyle/>
        <a:p>
          <a:endParaRPr lang="en-US"/>
        </a:p>
      </dgm:t>
    </dgm:pt>
    <dgm:pt modelId="{76F1FEEB-F046-4BDA-B626-CC0305ABCFCA}">
      <dgm:prSet phldrT="[Text]"/>
      <dgm:spPr/>
      <dgm:t>
        <a:bodyPr/>
        <a:lstStyle/>
        <a:p>
          <a:r>
            <a:rPr lang="en-GB"/>
            <a:t>Set up Power BI Workspace</a:t>
          </a:r>
          <a:endParaRPr lang="en-US"/>
        </a:p>
      </dgm:t>
    </dgm:pt>
    <dgm:pt modelId="{F4CAD6CE-B591-4240-9CB5-130FE2A29186}" type="parTrans" cxnId="{080A16A1-759D-4E91-A8DB-1D2BBD30E7BB}">
      <dgm:prSet/>
      <dgm:spPr/>
      <dgm:t>
        <a:bodyPr/>
        <a:lstStyle/>
        <a:p>
          <a:endParaRPr lang="en-US"/>
        </a:p>
      </dgm:t>
    </dgm:pt>
    <dgm:pt modelId="{509F5D57-2B07-40C6-887C-F7942FEE2817}" type="sibTrans" cxnId="{080A16A1-759D-4E91-A8DB-1D2BBD30E7BB}">
      <dgm:prSet/>
      <dgm:spPr/>
      <dgm:t>
        <a:bodyPr/>
        <a:lstStyle/>
        <a:p>
          <a:endParaRPr lang="en-US"/>
        </a:p>
      </dgm:t>
    </dgm:pt>
    <dgm:pt modelId="{67D7F07B-7A7F-4AC7-9591-1010689773EC}">
      <dgm:prSet phldrT="[Text]"/>
      <dgm:spPr/>
      <dgm:t>
        <a:bodyPr/>
        <a:lstStyle/>
        <a:p>
          <a:r>
            <a:rPr lang="en-GB"/>
            <a:t>WIP / Approval folders in SP</a:t>
          </a:r>
          <a:endParaRPr lang="en-US"/>
        </a:p>
      </dgm:t>
    </dgm:pt>
    <dgm:pt modelId="{F714C1C5-EBAD-42E4-B7A7-E2545BDD724E}" type="parTrans" cxnId="{9F722B7A-8FC9-4857-88FC-C91BDB78AEFA}">
      <dgm:prSet/>
      <dgm:spPr/>
      <dgm:t>
        <a:bodyPr/>
        <a:lstStyle/>
        <a:p>
          <a:endParaRPr lang="en-US"/>
        </a:p>
      </dgm:t>
    </dgm:pt>
    <dgm:pt modelId="{C41761EA-3528-403C-9977-C10D5A828EB7}" type="sibTrans" cxnId="{9F722B7A-8FC9-4857-88FC-C91BDB78AEFA}">
      <dgm:prSet/>
      <dgm:spPr/>
      <dgm:t>
        <a:bodyPr/>
        <a:lstStyle/>
        <a:p>
          <a:endParaRPr lang="en-US"/>
        </a:p>
      </dgm:t>
    </dgm:pt>
    <dgm:pt modelId="{E9935040-5E23-4266-A2AB-2F0BA8764EEC}">
      <dgm:prSet phldrT="[Text]"/>
      <dgm:spPr/>
      <dgm:t>
        <a:bodyPr/>
        <a:lstStyle/>
        <a:p>
          <a:r>
            <a:rPr lang="en-GB"/>
            <a:t>Python script link to MIDP</a:t>
          </a:r>
          <a:endParaRPr lang="en-US"/>
        </a:p>
      </dgm:t>
    </dgm:pt>
    <dgm:pt modelId="{68D65F44-1814-4EA8-8264-E373D98B093F}" type="parTrans" cxnId="{F9B414EA-2A57-42F2-A711-1471C6896EA5}">
      <dgm:prSet/>
      <dgm:spPr/>
      <dgm:t>
        <a:bodyPr/>
        <a:lstStyle/>
        <a:p>
          <a:endParaRPr lang="en-US"/>
        </a:p>
      </dgm:t>
    </dgm:pt>
    <dgm:pt modelId="{15E2FF9B-4195-466B-9CE8-102BD15C1F66}" type="sibTrans" cxnId="{F9B414EA-2A57-42F2-A711-1471C6896EA5}">
      <dgm:prSet/>
      <dgm:spPr/>
      <dgm:t>
        <a:bodyPr/>
        <a:lstStyle/>
        <a:p>
          <a:endParaRPr lang="en-US"/>
        </a:p>
      </dgm:t>
    </dgm:pt>
    <dgm:pt modelId="{7F8BC684-1466-4833-B103-18426448B84C}">
      <dgm:prSet phldrT="[Text]"/>
      <dgm:spPr/>
      <dgm:t>
        <a:bodyPr/>
        <a:lstStyle/>
        <a:p>
          <a:r>
            <a:rPr lang="en-GB"/>
            <a:t>Draft Slides</a:t>
          </a:r>
        </a:p>
      </dgm:t>
    </dgm:pt>
    <dgm:pt modelId="{640E810B-6321-4F46-8672-F979CF8B85BD}" type="parTrans" cxnId="{00C2C00E-5A0C-459B-A1F2-906B725C01ED}">
      <dgm:prSet/>
      <dgm:spPr/>
      <dgm:t>
        <a:bodyPr/>
        <a:lstStyle/>
        <a:p>
          <a:endParaRPr lang="en-US"/>
        </a:p>
      </dgm:t>
    </dgm:pt>
    <dgm:pt modelId="{2293E6E0-2818-4FB4-B8F8-C5E44458C373}" type="sibTrans" cxnId="{00C2C00E-5A0C-459B-A1F2-906B725C01ED}">
      <dgm:prSet/>
      <dgm:spPr/>
      <dgm:t>
        <a:bodyPr/>
        <a:lstStyle/>
        <a:p>
          <a:endParaRPr lang="en-US"/>
        </a:p>
      </dgm:t>
    </dgm:pt>
    <dgm:pt modelId="{C2CD38E5-1082-48D3-8538-C9401EB2C8B5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135077"/>
        </a:solidFill>
      </dgm:spPr>
      <dgm:t>
        <a:bodyPr/>
        <a:lstStyle/>
        <a:p>
          <a:r>
            <a:rPr lang="en-GB" sz="2800"/>
            <a:t>Done</a:t>
          </a:r>
        </a:p>
      </dgm:t>
    </dgm:pt>
    <dgm:pt modelId="{8BA50F84-F9B4-4BFA-AC12-74849B87A51E}" type="parTrans" cxnId="{16F00F2B-ECAE-4598-99A8-9170542AB071}">
      <dgm:prSet/>
      <dgm:spPr/>
      <dgm:t>
        <a:bodyPr/>
        <a:lstStyle/>
        <a:p>
          <a:endParaRPr lang="en-US"/>
        </a:p>
      </dgm:t>
    </dgm:pt>
    <dgm:pt modelId="{511C9753-E1E1-4DAC-830F-46032BB259D6}" type="sibTrans" cxnId="{16F00F2B-ECAE-4598-99A8-9170542AB071}">
      <dgm:prSet/>
      <dgm:spPr/>
      <dgm:t>
        <a:bodyPr/>
        <a:lstStyle/>
        <a:p>
          <a:endParaRPr lang="en-US"/>
        </a:p>
      </dgm:t>
    </dgm:pt>
    <dgm:pt modelId="{053F41E9-D257-4293-BDDA-DBEB17C0F39A}">
      <dgm:prSet phldrT="[Text]"/>
      <dgm:spPr/>
      <dgm:t>
        <a:bodyPr/>
        <a:lstStyle/>
        <a:p>
          <a:r>
            <a:rPr lang="en-GB"/>
            <a:t>Create programme</a:t>
          </a:r>
        </a:p>
      </dgm:t>
    </dgm:pt>
    <dgm:pt modelId="{C09F4F29-8CFC-4A9A-84D2-995CB6139370}" type="parTrans" cxnId="{2ED87CC6-FAAA-4C15-A002-5D5994C3459A}">
      <dgm:prSet/>
      <dgm:spPr/>
      <dgm:t>
        <a:bodyPr/>
        <a:lstStyle/>
        <a:p>
          <a:endParaRPr lang="en-US"/>
        </a:p>
      </dgm:t>
    </dgm:pt>
    <dgm:pt modelId="{B066B476-1737-4CF0-B996-4750B4BCE2F5}" type="sibTrans" cxnId="{2ED87CC6-FAAA-4C15-A002-5D5994C3459A}">
      <dgm:prSet/>
      <dgm:spPr/>
      <dgm:t>
        <a:bodyPr/>
        <a:lstStyle/>
        <a:p>
          <a:endParaRPr lang="en-US"/>
        </a:p>
      </dgm:t>
    </dgm:pt>
    <dgm:pt modelId="{03DABF90-3E56-4FCA-83D4-869B1C0EA039}">
      <dgm:prSet phldrT="[Text]"/>
      <dgm:spPr/>
      <dgm:t>
        <a:bodyPr/>
        <a:lstStyle/>
        <a:p>
          <a:r>
            <a:rPr lang="en-GB"/>
            <a:t>Create </a:t>
          </a:r>
          <a:r>
            <a:rPr lang="en-GB" err="1"/>
            <a:t>sharepoint</a:t>
          </a:r>
          <a:r>
            <a:rPr lang="en-GB"/>
            <a:t> site</a:t>
          </a:r>
        </a:p>
      </dgm:t>
    </dgm:pt>
    <dgm:pt modelId="{EE492873-87D6-4C5E-A165-1E351903AC57}" type="parTrans" cxnId="{EC45E957-5222-4041-90C6-E7A5C1A884D3}">
      <dgm:prSet/>
      <dgm:spPr/>
      <dgm:t>
        <a:bodyPr/>
        <a:lstStyle/>
        <a:p>
          <a:endParaRPr lang="en-US"/>
        </a:p>
      </dgm:t>
    </dgm:pt>
    <dgm:pt modelId="{49081BEE-6F1D-4D3F-9285-C8B8A959D432}" type="sibTrans" cxnId="{EC45E957-5222-4041-90C6-E7A5C1A884D3}">
      <dgm:prSet/>
      <dgm:spPr/>
      <dgm:t>
        <a:bodyPr/>
        <a:lstStyle/>
        <a:p>
          <a:endParaRPr lang="en-US"/>
        </a:p>
      </dgm:t>
    </dgm:pt>
    <dgm:pt modelId="{DFC3DAA1-B448-4C5F-AD2A-A37C621DACEE}">
      <dgm:prSet phldrT="[Text]"/>
      <dgm:spPr/>
      <dgm:t>
        <a:bodyPr/>
        <a:lstStyle/>
        <a:p>
          <a:r>
            <a:rPr lang="en-GB"/>
            <a:t>Create folder structure</a:t>
          </a:r>
        </a:p>
      </dgm:t>
    </dgm:pt>
    <dgm:pt modelId="{1B3E49D7-427B-49F0-B6BE-C91358A4FA44}" type="parTrans" cxnId="{9B0DE139-27BF-4B46-82E6-C05AB3802212}">
      <dgm:prSet/>
      <dgm:spPr/>
      <dgm:t>
        <a:bodyPr/>
        <a:lstStyle/>
        <a:p>
          <a:endParaRPr lang="en-US"/>
        </a:p>
      </dgm:t>
    </dgm:pt>
    <dgm:pt modelId="{0E583E33-A81D-4D27-95B6-B9E78CB74FCB}" type="sibTrans" cxnId="{9B0DE139-27BF-4B46-82E6-C05AB3802212}">
      <dgm:prSet/>
      <dgm:spPr/>
      <dgm:t>
        <a:bodyPr/>
        <a:lstStyle/>
        <a:p>
          <a:endParaRPr lang="en-US"/>
        </a:p>
      </dgm:t>
    </dgm:pt>
    <dgm:pt modelId="{906F2CEA-D5F8-4261-ABEA-EDDE5BCD5E0F}">
      <dgm:prSet phldrT="[Text]"/>
      <dgm:spPr/>
      <dgm:t>
        <a:bodyPr/>
        <a:lstStyle/>
        <a:p>
          <a:r>
            <a:rPr lang="en-GB"/>
            <a:t>Error Page </a:t>
          </a:r>
          <a:endParaRPr lang="en-US"/>
        </a:p>
      </dgm:t>
    </dgm:pt>
    <dgm:pt modelId="{4CCBD514-6943-4C70-A080-85B2AD3223F5}" type="parTrans" cxnId="{B9A0FC30-75DC-40C6-918F-4BEDCDDAEECB}">
      <dgm:prSet/>
      <dgm:spPr/>
      <dgm:t>
        <a:bodyPr/>
        <a:lstStyle/>
        <a:p>
          <a:endParaRPr lang="en-US"/>
        </a:p>
      </dgm:t>
    </dgm:pt>
    <dgm:pt modelId="{D6F79C35-454F-4BBC-97E4-498DAF892C59}" type="sibTrans" cxnId="{B9A0FC30-75DC-40C6-918F-4BEDCDDAEECB}">
      <dgm:prSet/>
      <dgm:spPr/>
      <dgm:t>
        <a:bodyPr/>
        <a:lstStyle/>
        <a:p>
          <a:endParaRPr lang="en-US"/>
        </a:p>
      </dgm:t>
    </dgm:pt>
    <dgm:pt modelId="{A37C908C-54F6-45A9-A41C-A559EEB43947}">
      <dgm:prSet phldrT="[Text]"/>
      <dgm:spPr/>
      <dgm:t>
        <a:bodyPr/>
        <a:lstStyle/>
        <a:p>
          <a:r>
            <a:rPr lang="en-GB"/>
            <a:t>Count of docs to be delivered in next 7 days</a:t>
          </a:r>
          <a:endParaRPr lang="en-US"/>
        </a:p>
      </dgm:t>
    </dgm:pt>
    <dgm:pt modelId="{6C327A10-577A-4177-BC5F-02FC1012CD51}" type="parTrans" cxnId="{67263CA0-BF6C-4684-9457-8410B32830E0}">
      <dgm:prSet/>
      <dgm:spPr/>
      <dgm:t>
        <a:bodyPr/>
        <a:lstStyle/>
        <a:p>
          <a:endParaRPr lang="en-US"/>
        </a:p>
      </dgm:t>
    </dgm:pt>
    <dgm:pt modelId="{AC18F2A9-F4CD-4FA1-B1B6-EA196CCC9B65}" type="sibTrans" cxnId="{67263CA0-BF6C-4684-9457-8410B32830E0}">
      <dgm:prSet/>
      <dgm:spPr/>
      <dgm:t>
        <a:bodyPr/>
        <a:lstStyle/>
        <a:p>
          <a:endParaRPr lang="en-US"/>
        </a:p>
      </dgm:t>
    </dgm:pt>
    <dgm:pt modelId="{9FF7394C-38C9-4375-AAD3-018AF84BAEE3}">
      <dgm:prSet phldrT="[Text]"/>
      <dgm:spPr/>
      <dgm:t>
        <a:bodyPr/>
        <a:lstStyle/>
        <a:p>
          <a:r>
            <a:rPr lang="en-GB"/>
            <a:t>Count of late docs</a:t>
          </a:r>
          <a:endParaRPr lang="en-US"/>
        </a:p>
      </dgm:t>
    </dgm:pt>
    <dgm:pt modelId="{66749CBF-9E7C-4E00-8C17-D0EE5D19555C}" type="parTrans" cxnId="{23EC9168-5C37-491B-98B1-3E559AE4D70C}">
      <dgm:prSet/>
      <dgm:spPr/>
      <dgm:t>
        <a:bodyPr/>
        <a:lstStyle/>
        <a:p>
          <a:endParaRPr lang="en-US"/>
        </a:p>
      </dgm:t>
    </dgm:pt>
    <dgm:pt modelId="{762D0C14-2E65-4BE1-AB37-A10136FBA6B4}" type="sibTrans" cxnId="{23EC9168-5C37-491B-98B1-3E559AE4D70C}">
      <dgm:prSet/>
      <dgm:spPr/>
      <dgm:t>
        <a:bodyPr/>
        <a:lstStyle/>
        <a:p>
          <a:endParaRPr lang="en-US"/>
        </a:p>
      </dgm:t>
    </dgm:pt>
    <dgm:pt modelId="{9C77C50E-46F6-4F3D-85EF-A2B60B723BA6}">
      <dgm:prSet phldrT="[Text]"/>
      <dgm:spPr/>
      <dgm:t>
        <a:bodyPr/>
        <a:lstStyle/>
        <a:p>
          <a:r>
            <a:rPr lang="en-GB"/>
            <a:t>File against MIDP validation</a:t>
          </a:r>
        </a:p>
      </dgm:t>
    </dgm:pt>
    <dgm:pt modelId="{5D324060-7393-4A92-80E7-A6BEC6CD300F}" type="parTrans" cxnId="{332B634F-4976-4773-A3CC-D1F871194633}">
      <dgm:prSet/>
      <dgm:spPr/>
      <dgm:t>
        <a:bodyPr/>
        <a:lstStyle/>
        <a:p>
          <a:endParaRPr lang="en-US"/>
        </a:p>
      </dgm:t>
    </dgm:pt>
    <dgm:pt modelId="{DCB420D7-9F44-4670-9C49-FFEDA17585FD}" type="sibTrans" cxnId="{332B634F-4976-4773-A3CC-D1F871194633}">
      <dgm:prSet/>
      <dgm:spPr/>
      <dgm:t>
        <a:bodyPr/>
        <a:lstStyle/>
        <a:p>
          <a:endParaRPr lang="en-US"/>
        </a:p>
      </dgm:t>
    </dgm:pt>
    <dgm:pt modelId="{E67FFE5E-29F4-4F24-98FC-55D4D86FD887}">
      <dgm:prSet phldrT="[Text]"/>
      <dgm:spPr/>
      <dgm:t>
        <a:bodyPr/>
        <a:lstStyle/>
        <a:p>
          <a:r>
            <a:rPr lang="en-GB"/>
            <a:t>Error Page </a:t>
          </a:r>
          <a:endParaRPr lang="en-US"/>
        </a:p>
      </dgm:t>
    </dgm:pt>
    <dgm:pt modelId="{E196F4B9-3F32-40A9-B412-84555472C303}" type="parTrans" cxnId="{759372E7-4871-47BB-8733-94953F7385DB}">
      <dgm:prSet/>
      <dgm:spPr/>
      <dgm:t>
        <a:bodyPr/>
        <a:lstStyle/>
        <a:p>
          <a:endParaRPr lang="en-US"/>
        </a:p>
      </dgm:t>
    </dgm:pt>
    <dgm:pt modelId="{AA63F967-553F-4BF2-B6E8-441A38DE72A4}" type="sibTrans" cxnId="{759372E7-4871-47BB-8733-94953F7385DB}">
      <dgm:prSet/>
      <dgm:spPr/>
      <dgm:t>
        <a:bodyPr/>
        <a:lstStyle/>
        <a:p>
          <a:endParaRPr lang="en-US"/>
        </a:p>
      </dgm:t>
    </dgm:pt>
    <dgm:pt modelId="{6E774CF7-9ADA-4E95-BC31-CA51B3607BD7}">
      <dgm:prSet phldrT="[Text]"/>
      <dgm:spPr/>
      <dgm:t>
        <a:bodyPr/>
        <a:lstStyle/>
        <a:p>
          <a:r>
            <a:rPr lang="en-GB"/>
            <a:t>Count of docs to be delivered in next 7 days</a:t>
          </a:r>
          <a:endParaRPr lang="en-US"/>
        </a:p>
      </dgm:t>
    </dgm:pt>
    <dgm:pt modelId="{472D421B-0A64-470F-90E0-1755A734F25B}" type="parTrans" cxnId="{42782D93-4DF5-4357-9E00-269D90935F4C}">
      <dgm:prSet/>
      <dgm:spPr/>
      <dgm:t>
        <a:bodyPr/>
        <a:lstStyle/>
        <a:p>
          <a:endParaRPr lang="en-US"/>
        </a:p>
      </dgm:t>
    </dgm:pt>
    <dgm:pt modelId="{D5E82C85-8147-4B81-ADB5-E723BC1F0992}" type="sibTrans" cxnId="{42782D93-4DF5-4357-9E00-269D90935F4C}">
      <dgm:prSet/>
      <dgm:spPr/>
      <dgm:t>
        <a:bodyPr/>
        <a:lstStyle/>
        <a:p>
          <a:endParaRPr lang="en-US"/>
        </a:p>
      </dgm:t>
    </dgm:pt>
    <dgm:pt modelId="{A2B78C56-ED6B-4FB9-8D0C-E82F6616E293}">
      <dgm:prSet phldrT="[Text]"/>
      <dgm:spPr/>
      <dgm:t>
        <a:bodyPr/>
        <a:lstStyle/>
        <a:p>
          <a:r>
            <a:rPr lang="en-GB"/>
            <a:t>Count of late docs</a:t>
          </a:r>
          <a:endParaRPr lang="en-US"/>
        </a:p>
      </dgm:t>
    </dgm:pt>
    <dgm:pt modelId="{FC827F39-7D6C-4BE0-8C3A-B9704837DB8C}" type="parTrans" cxnId="{7DCFC54E-F447-46E8-AD0A-F9752EE113B7}">
      <dgm:prSet/>
      <dgm:spPr/>
      <dgm:t>
        <a:bodyPr/>
        <a:lstStyle/>
        <a:p>
          <a:endParaRPr lang="en-US"/>
        </a:p>
      </dgm:t>
    </dgm:pt>
    <dgm:pt modelId="{7767CAE2-1909-4308-AD0D-8BF2994C05AF}" type="sibTrans" cxnId="{7DCFC54E-F447-46E8-AD0A-F9752EE113B7}">
      <dgm:prSet/>
      <dgm:spPr/>
      <dgm:t>
        <a:bodyPr/>
        <a:lstStyle/>
        <a:p>
          <a:endParaRPr lang="en-US"/>
        </a:p>
      </dgm:t>
    </dgm:pt>
    <dgm:pt modelId="{0CFCA601-7351-4933-8ADA-A992A97F20FD}">
      <dgm:prSet phldrT="[Text]"/>
      <dgm:spPr/>
      <dgm:t>
        <a:bodyPr/>
        <a:lstStyle/>
        <a:p>
          <a:r>
            <a:rPr lang="en-GB"/>
            <a:t>Slideshow Finalise</a:t>
          </a:r>
        </a:p>
      </dgm:t>
    </dgm:pt>
    <dgm:pt modelId="{1FF0DD55-CB94-4F88-BB5E-DC69BB9CD9E7}" type="parTrans" cxnId="{603BDA3B-5F56-4900-88FD-90FCFEF23C24}">
      <dgm:prSet/>
      <dgm:spPr/>
      <dgm:t>
        <a:bodyPr/>
        <a:lstStyle/>
        <a:p>
          <a:endParaRPr lang="en-US"/>
        </a:p>
      </dgm:t>
    </dgm:pt>
    <dgm:pt modelId="{E46D9B26-A18E-4339-8507-902585B59771}" type="sibTrans" cxnId="{603BDA3B-5F56-4900-88FD-90FCFEF23C24}">
      <dgm:prSet/>
      <dgm:spPr/>
      <dgm:t>
        <a:bodyPr/>
        <a:lstStyle/>
        <a:p>
          <a:endParaRPr lang="en-US"/>
        </a:p>
      </dgm:t>
    </dgm:pt>
    <dgm:pt modelId="{3002CB9F-B01E-4994-AF4C-F181251C1413}">
      <dgm:prSet phldrT="[Text]"/>
      <dgm:spPr/>
      <dgm:t>
        <a:bodyPr/>
        <a:lstStyle/>
        <a:p>
          <a:r>
            <a:rPr lang="en-GB"/>
            <a:t>Validation Dashboard</a:t>
          </a:r>
          <a:endParaRPr lang="en-US"/>
        </a:p>
      </dgm:t>
    </dgm:pt>
    <dgm:pt modelId="{77F20114-5208-45B5-AE64-DC8E60018BF1}" type="parTrans" cxnId="{75F3B027-D1C9-4D28-98B7-AFB9267166BA}">
      <dgm:prSet/>
      <dgm:spPr/>
      <dgm:t>
        <a:bodyPr/>
        <a:lstStyle/>
        <a:p>
          <a:endParaRPr lang="en-US"/>
        </a:p>
      </dgm:t>
    </dgm:pt>
    <dgm:pt modelId="{5E5D0160-D3D9-4387-8902-853A3978953A}" type="sibTrans" cxnId="{75F3B027-D1C9-4D28-98B7-AFB9267166BA}">
      <dgm:prSet/>
      <dgm:spPr/>
      <dgm:t>
        <a:bodyPr/>
        <a:lstStyle/>
        <a:p>
          <a:endParaRPr lang="en-US"/>
        </a:p>
      </dgm:t>
    </dgm:pt>
    <dgm:pt modelId="{D55B679D-F80B-4580-BE55-C8C2100079FD}" type="pres">
      <dgm:prSet presAssocID="{02383D05-36CB-44B3-A3E6-0CCB4BCEECA8}" presName="theList" presStyleCnt="0">
        <dgm:presLayoutVars>
          <dgm:dir/>
          <dgm:animLvl val="lvl"/>
          <dgm:resizeHandles val="exact"/>
        </dgm:presLayoutVars>
      </dgm:prSet>
      <dgm:spPr/>
    </dgm:pt>
    <dgm:pt modelId="{72F0DE30-091E-4B86-8AB8-7F9A79B626AE}" type="pres">
      <dgm:prSet presAssocID="{54ECCECD-3F3B-4170-8BEA-529FA9D3C71B}" presName="compNode" presStyleCnt="0"/>
      <dgm:spPr/>
    </dgm:pt>
    <dgm:pt modelId="{846C2C5F-3BC4-4BFB-91B5-8A3D689FAC5D}" type="pres">
      <dgm:prSet presAssocID="{54ECCECD-3F3B-4170-8BEA-529FA9D3C71B}" presName="aNode" presStyleLbl="bgShp" presStyleIdx="0" presStyleCnt="3"/>
      <dgm:spPr/>
    </dgm:pt>
    <dgm:pt modelId="{F4496C2E-44CD-448E-AE29-20380265F56A}" type="pres">
      <dgm:prSet presAssocID="{54ECCECD-3F3B-4170-8BEA-529FA9D3C71B}" presName="textNode" presStyleLbl="bgShp" presStyleIdx="0" presStyleCnt="3"/>
      <dgm:spPr/>
    </dgm:pt>
    <dgm:pt modelId="{0A55B47D-EA3A-429D-B57E-9D92366F5A8F}" type="pres">
      <dgm:prSet presAssocID="{54ECCECD-3F3B-4170-8BEA-529FA9D3C71B}" presName="compChildNode" presStyleCnt="0"/>
      <dgm:spPr/>
    </dgm:pt>
    <dgm:pt modelId="{9FC965E4-D25C-485A-9453-1B0E27AF7939}" type="pres">
      <dgm:prSet presAssocID="{54ECCECD-3F3B-4170-8BEA-529FA9D3C71B}" presName="theInnerList" presStyleCnt="0"/>
      <dgm:spPr/>
    </dgm:pt>
    <dgm:pt modelId="{36A39F87-1B29-4406-880D-6B5F94DE68DC}" type="pres">
      <dgm:prSet presAssocID="{906F2CEA-D5F8-4261-ABEA-EDDE5BCD5E0F}" presName="childNode" presStyleLbl="node1" presStyleIdx="0" presStyleCnt="22">
        <dgm:presLayoutVars>
          <dgm:bulletEnabled val="1"/>
        </dgm:presLayoutVars>
      </dgm:prSet>
      <dgm:spPr/>
    </dgm:pt>
    <dgm:pt modelId="{BF2579B8-FDE5-46BB-84BE-A5A5875E5F15}" type="pres">
      <dgm:prSet presAssocID="{906F2CEA-D5F8-4261-ABEA-EDDE5BCD5E0F}" presName="aSpace2" presStyleCnt="0"/>
      <dgm:spPr/>
    </dgm:pt>
    <dgm:pt modelId="{07911F4C-B522-4809-8CCD-F67DCFEEA31D}" type="pres">
      <dgm:prSet presAssocID="{A37C908C-54F6-45A9-A41C-A559EEB43947}" presName="childNode" presStyleLbl="node1" presStyleIdx="1" presStyleCnt="22">
        <dgm:presLayoutVars>
          <dgm:bulletEnabled val="1"/>
        </dgm:presLayoutVars>
      </dgm:prSet>
      <dgm:spPr/>
    </dgm:pt>
    <dgm:pt modelId="{6D44D9A4-85F7-4014-BCB0-0771A81A8D3E}" type="pres">
      <dgm:prSet presAssocID="{A37C908C-54F6-45A9-A41C-A559EEB43947}" presName="aSpace2" presStyleCnt="0"/>
      <dgm:spPr/>
    </dgm:pt>
    <dgm:pt modelId="{04532A3A-D0F9-4B80-B3A4-5E7766038EC2}" type="pres">
      <dgm:prSet presAssocID="{9FF7394C-38C9-4375-AAD3-018AF84BAEE3}" presName="childNode" presStyleLbl="node1" presStyleIdx="2" presStyleCnt="22">
        <dgm:presLayoutVars>
          <dgm:bulletEnabled val="1"/>
        </dgm:presLayoutVars>
      </dgm:prSet>
      <dgm:spPr/>
    </dgm:pt>
    <dgm:pt modelId="{7652A5E1-3716-4CA7-9609-41818CC8BEB7}" type="pres">
      <dgm:prSet presAssocID="{9FF7394C-38C9-4375-AAD3-018AF84BAEE3}" presName="aSpace2" presStyleCnt="0"/>
      <dgm:spPr/>
    </dgm:pt>
    <dgm:pt modelId="{2E362EC0-A49B-425E-AC7A-4E3C170B1D2E}" type="pres">
      <dgm:prSet presAssocID="{E25BDE7D-B037-45EB-B5B1-31B35D648E7B}" presName="childNode" presStyleLbl="node1" presStyleIdx="3" presStyleCnt="22">
        <dgm:presLayoutVars>
          <dgm:bulletEnabled val="1"/>
        </dgm:presLayoutVars>
      </dgm:prSet>
      <dgm:spPr/>
    </dgm:pt>
    <dgm:pt modelId="{F62B95A9-E618-487E-9A1C-00E256CEEFBA}" type="pres">
      <dgm:prSet presAssocID="{E25BDE7D-B037-45EB-B5B1-31B35D648E7B}" presName="aSpace2" presStyleCnt="0"/>
      <dgm:spPr/>
    </dgm:pt>
    <dgm:pt modelId="{BCEAC272-2EEC-4CAB-83F2-536CCBF10CCC}" type="pres">
      <dgm:prSet presAssocID="{62A828A9-0BE3-4D76-ADDE-0B6BF51E4294}" presName="childNode" presStyleLbl="node1" presStyleIdx="4" presStyleCnt="22">
        <dgm:presLayoutVars>
          <dgm:bulletEnabled val="1"/>
        </dgm:presLayoutVars>
      </dgm:prSet>
      <dgm:spPr/>
    </dgm:pt>
    <dgm:pt modelId="{0CB8CE8D-E706-40B8-B55D-37576681ABD5}" type="pres">
      <dgm:prSet presAssocID="{62A828A9-0BE3-4D76-ADDE-0B6BF51E4294}" presName="aSpace2" presStyleCnt="0"/>
      <dgm:spPr/>
    </dgm:pt>
    <dgm:pt modelId="{5FF66E24-C8D5-4C93-B9FC-6E5E9D09596D}" type="pres">
      <dgm:prSet presAssocID="{84EE6D74-BF08-4342-AA44-EF1ABBC209DF}" presName="childNode" presStyleLbl="node1" presStyleIdx="5" presStyleCnt="22">
        <dgm:presLayoutVars>
          <dgm:bulletEnabled val="1"/>
        </dgm:presLayoutVars>
      </dgm:prSet>
      <dgm:spPr/>
    </dgm:pt>
    <dgm:pt modelId="{4434EED0-0BC3-4DE0-9625-9BC556677A9D}" type="pres">
      <dgm:prSet presAssocID="{84EE6D74-BF08-4342-AA44-EF1ABBC209DF}" presName="aSpace2" presStyleCnt="0"/>
      <dgm:spPr/>
    </dgm:pt>
    <dgm:pt modelId="{8615F636-1A29-45B3-840C-BBF85609C4CA}" type="pres">
      <dgm:prSet presAssocID="{244ABACB-E92D-46ED-A734-B959B3AF53CF}" presName="childNode" presStyleLbl="node1" presStyleIdx="6" presStyleCnt="22">
        <dgm:presLayoutVars>
          <dgm:bulletEnabled val="1"/>
        </dgm:presLayoutVars>
      </dgm:prSet>
      <dgm:spPr/>
    </dgm:pt>
    <dgm:pt modelId="{B4BF111F-3CA0-4E29-A6E1-F2F94BCC688B}" type="pres">
      <dgm:prSet presAssocID="{244ABACB-E92D-46ED-A734-B959B3AF53CF}" presName="aSpace2" presStyleCnt="0"/>
      <dgm:spPr/>
    </dgm:pt>
    <dgm:pt modelId="{97DCB3EF-6538-4D44-8FA3-AF3939EC9F01}" type="pres">
      <dgm:prSet presAssocID="{76F1FEEB-F046-4BDA-B626-CC0305ABCFCA}" presName="childNode" presStyleLbl="node1" presStyleIdx="7" presStyleCnt="22">
        <dgm:presLayoutVars>
          <dgm:bulletEnabled val="1"/>
        </dgm:presLayoutVars>
      </dgm:prSet>
      <dgm:spPr/>
    </dgm:pt>
    <dgm:pt modelId="{590F407F-0772-4031-A997-935A167B0742}" type="pres">
      <dgm:prSet presAssocID="{54ECCECD-3F3B-4170-8BEA-529FA9D3C71B}" presName="aSpace" presStyleCnt="0"/>
      <dgm:spPr/>
    </dgm:pt>
    <dgm:pt modelId="{465C181B-BA5D-46AC-8F3A-D1DA9067A6E8}" type="pres">
      <dgm:prSet presAssocID="{1C123093-2CB5-4F13-BC8F-3DD9BCE6F608}" presName="compNode" presStyleCnt="0"/>
      <dgm:spPr/>
    </dgm:pt>
    <dgm:pt modelId="{638AFB4D-F191-43FF-A425-99C12D6149EB}" type="pres">
      <dgm:prSet presAssocID="{1C123093-2CB5-4F13-BC8F-3DD9BCE6F608}" presName="aNode" presStyleLbl="bgShp" presStyleIdx="1" presStyleCnt="3" custLinFactNeighborX="-3555"/>
      <dgm:spPr/>
    </dgm:pt>
    <dgm:pt modelId="{6EAA5045-B434-4D2E-8264-5C9DF3472798}" type="pres">
      <dgm:prSet presAssocID="{1C123093-2CB5-4F13-BC8F-3DD9BCE6F608}" presName="textNode" presStyleLbl="bgShp" presStyleIdx="1" presStyleCnt="3"/>
      <dgm:spPr/>
    </dgm:pt>
    <dgm:pt modelId="{25E99738-0BA4-47E8-9E7D-9B09AC54201B}" type="pres">
      <dgm:prSet presAssocID="{1C123093-2CB5-4F13-BC8F-3DD9BCE6F608}" presName="compChildNode" presStyleCnt="0"/>
      <dgm:spPr/>
    </dgm:pt>
    <dgm:pt modelId="{498FEBA0-DFDC-4CA5-8C11-48428CBD9966}" type="pres">
      <dgm:prSet presAssocID="{1C123093-2CB5-4F13-BC8F-3DD9BCE6F608}" presName="theInnerList" presStyleCnt="0"/>
      <dgm:spPr/>
    </dgm:pt>
    <dgm:pt modelId="{15716CD2-0818-4B41-A8F2-7A2D902C0CEC}" type="pres">
      <dgm:prSet presAssocID="{51FCB262-792B-4C62-8704-9F32E8A2664B}" presName="childNode" presStyleLbl="node1" presStyleIdx="8" presStyleCnt="22">
        <dgm:presLayoutVars>
          <dgm:bulletEnabled val="1"/>
        </dgm:presLayoutVars>
      </dgm:prSet>
      <dgm:spPr/>
    </dgm:pt>
    <dgm:pt modelId="{4053DA50-78F2-41D4-AFAE-0959EAE1B624}" type="pres">
      <dgm:prSet presAssocID="{51FCB262-792B-4C62-8704-9F32E8A2664B}" presName="aSpace2" presStyleCnt="0"/>
      <dgm:spPr/>
    </dgm:pt>
    <dgm:pt modelId="{7BCC0792-D5D7-45B7-876E-78AED9A72A2E}" type="pres">
      <dgm:prSet presAssocID="{67D7F07B-7A7F-4AC7-9591-1010689773EC}" presName="childNode" presStyleLbl="node1" presStyleIdx="9" presStyleCnt="22">
        <dgm:presLayoutVars>
          <dgm:bulletEnabled val="1"/>
        </dgm:presLayoutVars>
      </dgm:prSet>
      <dgm:spPr/>
    </dgm:pt>
    <dgm:pt modelId="{F0167CDA-6EFF-4AF5-97BA-A0FA5108010D}" type="pres">
      <dgm:prSet presAssocID="{67D7F07B-7A7F-4AC7-9591-1010689773EC}" presName="aSpace2" presStyleCnt="0"/>
      <dgm:spPr/>
    </dgm:pt>
    <dgm:pt modelId="{F8CC336A-AD9F-41B2-8771-DEAEA037F2E7}" type="pres">
      <dgm:prSet presAssocID="{E9935040-5E23-4266-A2AB-2F0BA8764EEC}" presName="childNode" presStyleLbl="node1" presStyleIdx="10" presStyleCnt="22">
        <dgm:presLayoutVars>
          <dgm:bulletEnabled val="1"/>
        </dgm:presLayoutVars>
      </dgm:prSet>
      <dgm:spPr/>
    </dgm:pt>
    <dgm:pt modelId="{A9D73F24-0874-4C46-A5C3-F02152235AED}" type="pres">
      <dgm:prSet presAssocID="{E9935040-5E23-4266-A2AB-2F0BA8764EEC}" presName="aSpace2" presStyleCnt="0"/>
      <dgm:spPr/>
    </dgm:pt>
    <dgm:pt modelId="{8899E45F-8A6E-422A-82E7-4B938980C1C6}" type="pres">
      <dgm:prSet presAssocID="{B0E52EE2-AEDB-4669-9E39-3350069F885A}" presName="childNode" presStyleLbl="node1" presStyleIdx="11" presStyleCnt="22">
        <dgm:presLayoutVars>
          <dgm:bulletEnabled val="1"/>
        </dgm:presLayoutVars>
      </dgm:prSet>
      <dgm:spPr/>
    </dgm:pt>
    <dgm:pt modelId="{AB714606-7A26-4063-9D33-6F124F88A5FE}" type="pres">
      <dgm:prSet presAssocID="{B0E52EE2-AEDB-4669-9E39-3350069F885A}" presName="aSpace2" presStyleCnt="0"/>
      <dgm:spPr/>
    </dgm:pt>
    <dgm:pt modelId="{3C2F0485-08D1-4E24-9490-D7835A26FFC9}" type="pres">
      <dgm:prSet presAssocID="{7F8BC684-1466-4833-B103-18426448B84C}" presName="childNode" presStyleLbl="node1" presStyleIdx="12" presStyleCnt="22">
        <dgm:presLayoutVars>
          <dgm:bulletEnabled val="1"/>
        </dgm:presLayoutVars>
      </dgm:prSet>
      <dgm:spPr/>
    </dgm:pt>
    <dgm:pt modelId="{BB88BAD6-B394-4DF0-8FF4-8C324352F461}" type="pres">
      <dgm:prSet presAssocID="{7F8BC684-1466-4833-B103-18426448B84C}" presName="aSpace2" presStyleCnt="0"/>
      <dgm:spPr/>
    </dgm:pt>
    <dgm:pt modelId="{BC5EFEC7-C2AC-4C18-BF3D-4B54F1BA1B02}" type="pres">
      <dgm:prSet presAssocID="{0CFCA601-7351-4933-8ADA-A992A97F20FD}" presName="childNode" presStyleLbl="node1" presStyleIdx="13" presStyleCnt="22">
        <dgm:presLayoutVars>
          <dgm:bulletEnabled val="1"/>
        </dgm:presLayoutVars>
      </dgm:prSet>
      <dgm:spPr/>
    </dgm:pt>
    <dgm:pt modelId="{82B7F2D7-22C0-4E81-ACF9-79CFB3F13B0E}" type="pres">
      <dgm:prSet presAssocID="{0CFCA601-7351-4933-8ADA-A992A97F20FD}" presName="aSpace2" presStyleCnt="0"/>
      <dgm:spPr/>
    </dgm:pt>
    <dgm:pt modelId="{CCA5D1D2-F28B-4D07-9BC8-400997EB6B47}" type="pres">
      <dgm:prSet presAssocID="{3002CB9F-B01E-4994-AF4C-F181251C1413}" presName="childNode" presStyleLbl="node1" presStyleIdx="14" presStyleCnt="22">
        <dgm:presLayoutVars>
          <dgm:bulletEnabled val="1"/>
        </dgm:presLayoutVars>
      </dgm:prSet>
      <dgm:spPr/>
    </dgm:pt>
    <dgm:pt modelId="{3536DDE9-8798-455B-B8DC-B6EF2297B5B0}" type="pres">
      <dgm:prSet presAssocID="{1C123093-2CB5-4F13-BC8F-3DD9BCE6F608}" presName="aSpace" presStyleCnt="0"/>
      <dgm:spPr/>
    </dgm:pt>
    <dgm:pt modelId="{F6090A24-4C98-4595-B282-4E2FA1DF7B68}" type="pres">
      <dgm:prSet presAssocID="{C2CD38E5-1082-48D3-8538-C9401EB2C8B5}" presName="compNode" presStyleCnt="0"/>
      <dgm:spPr/>
    </dgm:pt>
    <dgm:pt modelId="{C2F240A4-EA3C-464B-9C1E-9EFC0A93456D}" type="pres">
      <dgm:prSet presAssocID="{C2CD38E5-1082-48D3-8538-C9401EB2C8B5}" presName="aNode" presStyleLbl="bgShp" presStyleIdx="2" presStyleCnt="3" custLinFactNeighborX="5217" custLinFactNeighborY="2115"/>
      <dgm:spPr/>
    </dgm:pt>
    <dgm:pt modelId="{BDF4E56F-7B99-48D4-B4CE-3A8C3E11460B}" type="pres">
      <dgm:prSet presAssocID="{C2CD38E5-1082-48D3-8538-C9401EB2C8B5}" presName="textNode" presStyleLbl="bgShp" presStyleIdx="2" presStyleCnt="3"/>
      <dgm:spPr/>
    </dgm:pt>
    <dgm:pt modelId="{D0D04260-A9A5-4324-9C23-3C496CF9CC54}" type="pres">
      <dgm:prSet presAssocID="{C2CD38E5-1082-48D3-8538-C9401EB2C8B5}" presName="compChildNode" presStyleCnt="0"/>
      <dgm:spPr/>
    </dgm:pt>
    <dgm:pt modelId="{E8079306-D19C-43D3-91A9-F97AC6443B2F}" type="pres">
      <dgm:prSet presAssocID="{C2CD38E5-1082-48D3-8538-C9401EB2C8B5}" presName="theInnerList" presStyleCnt="0"/>
      <dgm:spPr/>
    </dgm:pt>
    <dgm:pt modelId="{5168BA77-5AF9-4179-9476-3BDC62513A80}" type="pres">
      <dgm:prSet presAssocID="{9C77C50E-46F6-4F3D-85EF-A2B60B723BA6}" presName="childNode" presStyleLbl="node1" presStyleIdx="15" presStyleCnt="22">
        <dgm:presLayoutVars>
          <dgm:bulletEnabled val="1"/>
        </dgm:presLayoutVars>
      </dgm:prSet>
      <dgm:spPr/>
    </dgm:pt>
    <dgm:pt modelId="{E565AD59-A203-43AB-9965-96949BC61DBE}" type="pres">
      <dgm:prSet presAssocID="{9C77C50E-46F6-4F3D-85EF-A2B60B723BA6}" presName="aSpace2" presStyleCnt="0"/>
      <dgm:spPr/>
    </dgm:pt>
    <dgm:pt modelId="{1F9CD820-51A6-4427-950A-4815859DCDBB}" type="pres">
      <dgm:prSet presAssocID="{E67FFE5E-29F4-4F24-98FC-55D4D86FD887}" presName="childNode" presStyleLbl="node1" presStyleIdx="16" presStyleCnt="22">
        <dgm:presLayoutVars>
          <dgm:bulletEnabled val="1"/>
        </dgm:presLayoutVars>
      </dgm:prSet>
      <dgm:spPr/>
    </dgm:pt>
    <dgm:pt modelId="{6730008A-D1E7-4324-B802-A251E432975B}" type="pres">
      <dgm:prSet presAssocID="{E67FFE5E-29F4-4F24-98FC-55D4D86FD887}" presName="aSpace2" presStyleCnt="0"/>
      <dgm:spPr/>
    </dgm:pt>
    <dgm:pt modelId="{5DFC489A-6E8C-4557-B7B6-F88906B5D5F6}" type="pres">
      <dgm:prSet presAssocID="{6E774CF7-9ADA-4E95-BC31-CA51B3607BD7}" presName="childNode" presStyleLbl="node1" presStyleIdx="17" presStyleCnt="22">
        <dgm:presLayoutVars>
          <dgm:bulletEnabled val="1"/>
        </dgm:presLayoutVars>
      </dgm:prSet>
      <dgm:spPr/>
    </dgm:pt>
    <dgm:pt modelId="{3957D9E0-BB78-4A6A-ACD2-3163A3EE40C1}" type="pres">
      <dgm:prSet presAssocID="{6E774CF7-9ADA-4E95-BC31-CA51B3607BD7}" presName="aSpace2" presStyleCnt="0"/>
      <dgm:spPr/>
    </dgm:pt>
    <dgm:pt modelId="{6B019B13-86DE-4278-B1E6-AFAAE224D9B3}" type="pres">
      <dgm:prSet presAssocID="{A2B78C56-ED6B-4FB9-8D0C-E82F6616E293}" presName="childNode" presStyleLbl="node1" presStyleIdx="18" presStyleCnt="22">
        <dgm:presLayoutVars>
          <dgm:bulletEnabled val="1"/>
        </dgm:presLayoutVars>
      </dgm:prSet>
      <dgm:spPr/>
    </dgm:pt>
    <dgm:pt modelId="{78A16D43-0FC7-4C33-9408-90CA1E314441}" type="pres">
      <dgm:prSet presAssocID="{A2B78C56-ED6B-4FB9-8D0C-E82F6616E293}" presName="aSpace2" presStyleCnt="0"/>
      <dgm:spPr/>
    </dgm:pt>
    <dgm:pt modelId="{57F0B446-0892-423D-9638-05F311937AC5}" type="pres">
      <dgm:prSet presAssocID="{053F41E9-D257-4293-BDDA-DBEB17C0F39A}" presName="childNode" presStyleLbl="node1" presStyleIdx="19" presStyleCnt="22">
        <dgm:presLayoutVars>
          <dgm:bulletEnabled val="1"/>
        </dgm:presLayoutVars>
      </dgm:prSet>
      <dgm:spPr/>
    </dgm:pt>
    <dgm:pt modelId="{774D4087-DC5D-4717-B14C-BCC26287BC00}" type="pres">
      <dgm:prSet presAssocID="{053F41E9-D257-4293-BDDA-DBEB17C0F39A}" presName="aSpace2" presStyleCnt="0"/>
      <dgm:spPr/>
    </dgm:pt>
    <dgm:pt modelId="{49750D32-82E4-400F-8C82-3C18E0AF4A39}" type="pres">
      <dgm:prSet presAssocID="{03DABF90-3E56-4FCA-83D4-869B1C0EA039}" presName="childNode" presStyleLbl="node1" presStyleIdx="20" presStyleCnt="22">
        <dgm:presLayoutVars>
          <dgm:bulletEnabled val="1"/>
        </dgm:presLayoutVars>
      </dgm:prSet>
      <dgm:spPr/>
    </dgm:pt>
    <dgm:pt modelId="{3144B172-EF39-4570-BF38-44B4DDA3C525}" type="pres">
      <dgm:prSet presAssocID="{03DABF90-3E56-4FCA-83D4-869B1C0EA039}" presName="aSpace2" presStyleCnt="0"/>
      <dgm:spPr/>
    </dgm:pt>
    <dgm:pt modelId="{4F0A7B86-530B-49C9-A016-A34883F9F71C}" type="pres">
      <dgm:prSet presAssocID="{DFC3DAA1-B448-4C5F-AD2A-A37C621DACEE}" presName="childNode" presStyleLbl="node1" presStyleIdx="21" presStyleCnt="22">
        <dgm:presLayoutVars>
          <dgm:bulletEnabled val="1"/>
        </dgm:presLayoutVars>
      </dgm:prSet>
      <dgm:spPr/>
    </dgm:pt>
  </dgm:ptLst>
  <dgm:cxnLst>
    <dgm:cxn modelId="{66AF2F01-A7C3-4716-BF76-FF682B973EF7}" type="presOf" srcId="{1C123093-2CB5-4F13-BC8F-3DD9BCE6F608}" destId="{6EAA5045-B434-4D2E-8264-5C9DF3472798}" srcOrd="1" destOrd="0" presId="urn:microsoft.com/office/officeart/2005/8/layout/lProcess2"/>
    <dgm:cxn modelId="{F6EAAC06-AF15-4DEB-8466-E56411E6F986}" type="presOf" srcId="{51FCB262-792B-4C62-8704-9F32E8A2664B}" destId="{15716CD2-0818-4B41-A8F2-7A2D902C0CEC}" srcOrd="0" destOrd="0" presId="urn:microsoft.com/office/officeart/2005/8/layout/lProcess2"/>
    <dgm:cxn modelId="{D2C6A508-542A-4FB3-9555-6595DD2C6B60}" type="presOf" srcId="{03DABF90-3E56-4FCA-83D4-869B1C0EA039}" destId="{49750D32-82E4-400F-8C82-3C18E0AF4A39}" srcOrd="0" destOrd="0" presId="urn:microsoft.com/office/officeart/2005/8/layout/lProcess2"/>
    <dgm:cxn modelId="{0C44AB0C-A04E-4A48-8E23-9D74E9CB2972}" type="presOf" srcId="{6E774CF7-9ADA-4E95-BC31-CA51B3607BD7}" destId="{5DFC489A-6E8C-4557-B7B6-F88906B5D5F6}" srcOrd="0" destOrd="0" presId="urn:microsoft.com/office/officeart/2005/8/layout/lProcess2"/>
    <dgm:cxn modelId="{F2BE260E-5397-4846-B1C9-07628C279642}" type="presOf" srcId="{E67FFE5E-29F4-4F24-98FC-55D4D86FD887}" destId="{1F9CD820-51A6-4427-950A-4815859DCDBB}" srcOrd="0" destOrd="0" presId="urn:microsoft.com/office/officeart/2005/8/layout/lProcess2"/>
    <dgm:cxn modelId="{00C2C00E-5A0C-459B-A1F2-906B725C01ED}" srcId="{1C123093-2CB5-4F13-BC8F-3DD9BCE6F608}" destId="{7F8BC684-1466-4833-B103-18426448B84C}" srcOrd="4" destOrd="0" parTransId="{640E810B-6321-4F46-8672-F979CF8B85BD}" sibTransId="{2293E6E0-2818-4FB4-B8F8-C5E44458C373}"/>
    <dgm:cxn modelId="{88029210-67B3-4FBE-9045-8459489A6E26}" type="presOf" srcId="{54ECCECD-3F3B-4170-8BEA-529FA9D3C71B}" destId="{846C2C5F-3BC4-4BFB-91B5-8A3D689FAC5D}" srcOrd="0" destOrd="0" presId="urn:microsoft.com/office/officeart/2005/8/layout/lProcess2"/>
    <dgm:cxn modelId="{F5416626-264F-460E-8C49-35D70194E02A}" type="presOf" srcId="{76F1FEEB-F046-4BDA-B626-CC0305ABCFCA}" destId="{97DCB3EF-6538-4D44-8FA3-AF3939EC9F01}" srcOrd="0" destOrd="0" presId="urn:microsoft.com/office/officeart/2005/8/layout/lProcess2"/>
    <dgm:cxn modelId="{75F3B027-D1C9-4D28-98B7-AFB9267166BA}" srcId="{1C123093-2CB5-4F13-BC8F-3DD9BCE6F608}" destId="{3002CB9F-B01E-4994-AF4C-F181251C1413}" srcOrd="6" destOrd="0" parTransId="{77F20114-5208-45B5-AE64-DC8E60018BF1}" sibTransId="{5E5D0160-D3D9-4387-8902-853A3978953A}"/>
    <dgm:cxn modelId="{16F00F2B-ECAE-4598-99A8-9170542AB071}" srcId="{02383D05-36CB-44B3-A3E6-0CCB4BCEECA8}" destId="{C2CD38E5-1082-48D3-8538-C9401EB2C8B5}" srcOrd="2" destOrd="0" parTransId="{8BA50F84-F9B4-4BFA-AC12-74849B87A51E}" sibTransId="{511C9753-E1E1-4DAC-830F-46032BB259D6}"/>
    <dgm:cxn modelId="{37502C2C-1266-4445-A6DD-6424D7781F45}" type="presOf" srcId="{B0E52EE2-AEDB-4669-9E39-3350069F885A}" destId="{8899E45F-8A6E-422A-82E7-4B938980C1C6}" srcOrd="0" destOrd="0" presId="urn:microsoft.com/office/officeart/2005/8/layout/lProcess2"/>
    <dgm:cxn modelId="{B9A0FC30-75DC-40C6-918F-4BEDCDDAEECB}" srcId="{54ECCECD-3F3B-4170-8BEA-529FA9D3C71B}" destId="{906F2CEA-D5F8-4261-ABEA-EDDE5BCD5E0F}" srcOrd="0" destOrd="0" parTransId="{4CCBD514-6943-4C70-A080-85B2AD3223F5}" sibTransId="{D6F79C35-454F-4BBC-97E4-498DAF892C59}"/>
    <dgm:cxn modelId="{C1850B35-442F-4B1B-B103-0199650CFC34}" srcId="{1C123093-2CB5-4F13-BC8F-3DD9BCE6F608}" destId="{51FCB262-792B-4C62-8704-9F32E8A2664B}" srcOrd="0" destOrd="0" parTransId="{9B3C2538-A58E-4B7D-9EBC-4BF5380F4406}" sibTransId="{45B637F8-73C8-4D6F-BA9F-E7692BC8EBAA}"/>
    <dgm:cxn modelId="{9B0DE139-27BF-4B46-82E6-C05AB3802212}" srcId="{C2CD38E5-1082-48D3-8538-C9401EB2C8B5}" destId="{DFC3DAA1-B448-4C5F-AD2A-A37C621DACEE}" srcOrd="6" destOrd="0" parTransId="{1B3E49D7-427B-49F0-B6BE-C91358A4FA44}" sibTransId="{0E583E33-A81D-4D27-95B6-B9E78CB74FCB}"/>
    <dgm:cxn modelId="{9454223B-144B-44A9-8EDF-50CCF4E1C683}" type="presOf" srcId="{C2CD38E5-1082-48D3-8538-C9401EB2C8B5}" destId="{BDF4E56F-7B99-48D4-B4CE-3A8C3E11460B}" srcOrd="1" destOrd="0" presId="urn:microsoft.com/office/officeart/2005/8/layout/lProcess2"/>
    <dgm:cxn modelId="{603BDA3B-5F56-4900-88FD-90FCFEF23C24}" srcId="{1C123093-2CB5-4F13-BC8F-3DD9BCE6F608}" destId="{0CFCA601-7351-4933-8ADA-A992A97F20FD}" srcOrd="5" destOrd="0" parTransId="{1FF0DD55-CB94-4F88-BB5E-DC69BB9CD9E7}" sibTransId="{E46D9B26-A18E-4339-8507-902585B59771}"/>
    <dgm:cxn modelId="{4543765E-6CCE-4089-B428-35A070E7044B}" srcId="{54ECCECD-3F3B-4170-8BEA-529FA9D3C71B}" destId="{62A828A9-0BE3-4D76-ADDE-0B6BF51E4294}" srcOrd="4" destOrd="0" parTransId="{36C417DE-B691-4A7A-8A4F-880BE729D8BA}" sibTransId="{0566223D-FCE5-4E9A-8E24-B4D54DB03078}"/>
    <dgm:cxn modelId="{7DF01543-30C1-43EF-B912-4C1B4ECB1EFF}" srcId="{54ECCECD-3F3B-4170-8BEA-529FA9D3C71B}" destId="{244ABACB-E92D-46ED-A734-B959B3AF53CF}" srcOrd="6" destOrd="0" parTransId="{A38FD67E-60A9-4ABB-BC84-F02AFB2AF7CD}" sibTransId="{37C914FD-6A3D-410B-B96A-DA5AEB49FEC5}"/>
    <dgm:cxn modelId="{E915CB44-5484-44A1-8B73-02061C822204}" type="presOf" srcId="{A2B78C56-ED6B-4FB9-8D0C-E82F6616E293}" destId="{6B019B13-86DE-4278-B1E6-AFAAE224D9B3}" srcOrd="0" destOrd="0" presId="urn:microsoft.com/office/officeart/2005/8/layout/lProcess2"/>
    <dgm:cxn modelId="{C9742F68-39CA-4AAF-A6EC-C75C649C3159}" type="presOf" srcId="{54ECCECD-3F3B-4170-8BEA-529FA9D3C71B}" destId="{F4496C2E-44CD-448E-AE29-20380265F56A}" srcOrd="1" destOrd="0" presId="urn:microsoft.com/office/officeart/2005/8/layout/lProcess2"/>
    <dgm:cxn modelId="{70633068-0A11-4874-8846-554AD391953C}" type="presOf" srcId="{9FF7394C-38C9-4375-AAD3-018AF84BAEE3}" destId="{04532A3A-D0F9-4B80-B3A4-5E7766038EC2}" srcOrd="0" destOrd="0" presId="urn:microsoft.com/office/officeart/2005/8/layout/lProcess2"/>
    <dgm:cxn modelId="{23EC9168-5C37-491B-98B1-3E559AE4D70C}" srcId="{54ECCECD-3F3B-4170-8BEA-529FA9D3C71B}" destId="{9FF7394C-38C9-4375-AAD3-018AF84BAEE3}" srcOrd="2" destOrd="0" parTransId="{66749CBF-9E7C-4E00-8C17-D0EE5D19555C}" sibTransId="{762D0C14-2E65-4BE1-AB37-A10136FBA6B4}"/>
    <dgm:cxn modelId="{F3A82B6C-9669-428A-9B94-1E06CC31F7AE}" type="presOf" srcId="{1C123093-2CB5-4F13-BC8F-3DD9BCE6F608}" destId="{638AFB4D-F191-43FF-A425-99C12D6149EB}" srcOrd="0" destOrd="0" presId="urn:microsoft.com/office/officeart/2005/8/layout/lProcess2"/>
    <dgm:cxn modelId="{7DCFC54E-F447-46E8-AD0A-F9752EE113B7}" srcId="{C2CD38E5-1082-48D3-8538-C9401EB2C8B5}" destId="{A2B78C56-ED6B-4FB9-8D0C-E82F6616E293}" srcOrd="3" destOrd="0" parTransId="{FC827F39-7D6C-4BE0-8C3A-B9704837DB8C}" sibTransId="{7767CAE2-1909-4308-AD0D-8BF2994C05AF}"/>
    <dgm:cxn modelId="{332B634F-4976-4773-A3CC-D1F871194633}" srcId="{C2CD38E5-1082-48D3-8538-C9401EB2C8B5}" destId="{9C77C50E-46F6-4F3D-85EF-A2B60B723BA6}" srcOrd="0" destOrd="0" parTransId="{5D324060-7393-4A92-80E7-A6BEC6CD300F}" sibTransId="{DCB420D7-9F44-4670-9C49-FFEDA17585FD}"/>
    <dgm:cxn modelId="{EC45E957-5222-4041-90C6-E7A5C1A884D3}" srcId="{C2CD38E5-1082-48D3-8538-C9401EB2C8B5}" destId="{03DABF90-3E56-4FCA-83D4-869B1C0EA039}" srcOrd="5" destOrd="0" parTransId="{EE492873-87D6-4C5E-A165-1E351903AC57}" sibTransId="{49081BEE-6F1D-4D3F-9285-C8B8A959D432}"/>
    <dgm:cxn modelId="{883F3F58-D270-4B0A-A429-59054DCD4FB1}" type="presOf" srcId="{02383D05-36CB-44B3-A3E6-0CCB4BCEECA8}" destId="{D55B679D-F80B-4580-BE55-C8C2100079FD}" srcOrd="0" destOrd="0" presId="urn:microsoft.com/office/officeart/2005/8/layout/lProcess2"/>
    <dgm:cxn modelId="{49C26A58-02B1-4DD1-A68B-CF28635A0466}" srcId="{02383D05-36CB-44B3-A3E6-0CCB4BCEECA8}" destId="{1C123093-2CB5-4F13-BC8F-3DD9BCE6F608}" srcOrd="1" destOrd="0" parTransId="{3B9E49AF-1F21-45DB-8430-7231A2059EE4}" sibTransId="{E2C59D5F-FCCA-4D43-A689-6F01C79E7578}"/>
    <dgm:cxn modelId="{9F722B7A-8FC9-4857-88FC-C91BDB78AEFA}" srcId="{1C123093-2CB5-4F13-BC8F-3DD9BCE6F608}" destId="{67D7F07B-7A7F-4AC7-9591-1010689773EC}" srcOrd="1" destOrd="0" parTransId="{F714C1C5-EBAD-42E4-B7A7-E2545BDD724E}" sibTransId="{C41761EA-3528-403C-9977-C10D5A828EB7}"/>
    <dgm:cxn modelId="{7767447D-611D-40BA-B0C8-22B29CE4833A}" type="presOf" srcId="{0CFCA601-7351-4933-8ADA-A992A97F20FD}" destId="{BC5EFEC7-C2AC-4C18-BF3D-4B54F1BA1B02}" srcOrd="0" destOrd="0" presId="urn:microsoft.com/office/officeart/2005/8/layout/lProcess2"/>
    <dgm:cxn modelId="{3230A491-345E-41E6-A4F3-F545C13231D5}" type="presOf" srcId="{244ABACB-E92D-46ED-A734-B959B3AF53CF}" destId="{8615F636-1A29-45B3-840C-BBF85609C4CA}" srcOrd="0" destOrd="0" presId="urn:microsoft.com/office/officeart/2005/8/layout/lProcess2"/>
    <dgm:cxn modelId="{42782D93-4DF5-4357-9E00-269D90935F4C}" srcId="{C2CD38E5-1082-48D3-8538-C9401EB2C8B5}" destId="{6E774CF7-9ADA-4E95-BC31-CA51B3607BD7}" srcOrd="2" destOrd="0" parTransId="{472D421B-0A64-470F-90E0-1755A734F25B}" sibTransId="{D5E82C85-8147-4B81-ADB5-E723BC1F0992}"/>
    <dgm:cxn modelId="{67263CA0-BF6C-4684-9457-8410B32830E0}" srcId="{54ECCECD-3F3B-4170-8BEA-529FA9D3C71B}" destId="{A37C908C-54F6-45A9-A41C-A559EEB43947}" srcOrd="1" destOrd="0" parTransId="{6C327A10-577A-4177-BC5F-02FC1012CD51}" sibTransId="{AC18F2A9-F4CD-4FA1-B1B6-EA196CCC9B65}"/>
    <dgm:cxn modelId="{080A16A1-759D-4E91-A8DB-1D2BBD30E7BB}" srcId="{54ECCECD-3F3B-4170-8BEA-529FA9D3C71B}" destId="{76F1FEEB-F046-4BDA-B626-CC0305ABCFCA}" srcOrd="7" destOrd="0" parTransId="{F4CAD6CE-B591-4240-9CB5-130FE2A29186}" sibTransId="{509F5D57-2B07-40C6-887C-F7942FEE2817}"/>
    <dgm:cxn modelId="{2E9E1DAA-36A7-4E1B-A8F0-E17D2DB0C59A}" type="presOf" srcId="{84EE6D74-BF08-4342-AA44-EF1ABBC209DF}" destId="{5FF66E24-C8D5-4C93-B9FC-6E5E9D09596D}" srcOrd="0" destOrd="0" presId="urn:microsoft.com/office/officeart/2005/8/layout/lProcess2"/>
    <dgm:cxn modelId="{3B8EBBAB-49EB-4A04-B874-B3F1936DC3C6}" srcId="{54ECCECD-3F3B-4170-8BEA-529FA9D3C71B}" destId="{84EE6D74-BF08-4342-AA44-EF1ABBC209DF}" srcOrd="5" destOrd="0" parTransId="{6DED8BF9-1500-4203-93CD-489BE3C13640}" sibTransId="{02DCE3A2-106D-4867-BD78-31C747883186}"/>
    <dgm:cxn modelId="{B3A243B3-302F-4C1A-9B10-3CF1E137B5CB}" type="presOf" srcId="{9C77C50E-46F6-4F3D-85EF-A2B60B723BA6}" destId="{5168BA77-5AF9-4179-9476-3BDC62513A80}" srcOrd="0" destOrd="0" presId="urn:microsoft.com/office/officeart/2005/8/layout/lProcess2"/>
    <dgm:cxn modelId="{E5F39CB7-9075-4425-9EF6-48C890880116}" srcId="{02383D05-36CB-44B3-A3E6-0CCB4BCEECA8}" destId="{54ECCECD-3F3B-4170-8BEA-529FA9D3C71B}" srcOrd="0" destOrd="0" parTransId="{77C9F1B3-EAA5-4292-A325-2E1925386C24}" sibTransId="{1D2EF642-51FD-403A-92A9-883D68B67221}"/>
    <dgm:cxn modelId="{C15DE4C5-3CDA-4043-9E1B-3289CB560DEC}" type="presOf" srcId="{C2CD38E5-1082-48D3-8538-C9401EB2C8B5}" destId="{C2F240A4-EA3C-464B-9C1E-9EFC0A93456D}" srcOrd="0" destOrd="0" presId="urn:microsoft.com/office/officeart/2005/8/layout/lProcess2"/>
    <dgm:cxn modelId="{2ED87CC6-FAAA-4C15-A002-5D5994C3459A}" srcId="{C2CD38E5-1082-48D3-8538-C9401EB2C8B5}" destId="{053F41E9-D257-4293-BDDA-DBEB17C0F39A}" srcOrd="4" destOrd="0" parTransId="{C09F4F29-8CFC-4A9A-84D2-995CB6139370}" sibTransId="{B066B476-1737-4CF0-B996-4750B4BCE2F5}"/>
    <dgm:cxn modelId="{9C0CAECA-E319-4E19-A1FA-622AAE81EA9E}" type="presOf" srcId="{A37C908C-54F6-45A9-A41C-A559EEB43947}" destId="{07911F4C-B522-4809-8CCD-F67DCFEEA31D}" srcOrd="0" destOrd="0" presId="urn:microsoft.com/office/officeart/2005/8/layout/lProcess2"/>
    <dgm:cxn modelId="{19305FCD-F669-4876-944F-7C684D657A80}" type="presOf" srcId="{62A828A9-0BE3-4D76-ADDE-0B6BF51E4294}" destId="{BCEAC272-2EEC-4CAB-83F2-536CCBF10CCC}" srcOrd="0" destOrd="0" presId="urn:microsoft.com/office/officeart/2005/8/layout/lProcess2"/>
    <dgm:cxn modelId="{FD1D56D4-6E46-4EB5-A00A-C94EA8B5E1A6}" type="presOf" srcId="{906F2CEA-D5F8-4261-ABEA-EDDE5BCD5E0F}" destId="{36A39F87-1B29-4406-880D-6B5F94DE68DC}" srcOrd="0" destOrd="0" presId="urn:microsoft.com/office/officeart/2005/8/layout/lProcess2"/>
    <dgm:cxn modelId="{000199D5-9D38-4827-BA1D-9294D79870E0}" type="presOf" srcId="{E25BDE7D-B037-45EB-B5B1-31B35D648E7B}" destId="{2E362EC0-A49B-425E-AC7A-4E3C170B1D2E}" srcOrd="0" destOrd="0" presId="urn:microsoft.com/office/officeart/2005/8/layout/lProcess2"/>
    <dgm:cxn modelId="{DC1D4ED7-14F6-4A2D-9373-AABA93A647AD}" srcId="{54ECCECD-3F3B-4170-8BEA-529FA9D3C71B}" destId="{E25BDE7D-B037-45EB-B5B1-31B35D648E7B}" srcOrd="3" destOrd="0" parTransId="{C6C5BE82-1DF0-4136-94C0-7797C1E1D7CC}" sibTransId="{94C8AB1C-9C8E-413E-A9A1-6569CC81F10D}"/>
    <dgm:cxn modelId="{C059E1E4-6373-4EB8-97DC-15A8C688C25A}" type="presOf" srcId="{053F41E9-D257-4293-BDDA-DBEB17C0F39A}" destId="{57F0B446-0892-423D-9638-05F311937AC5}" srcOrd="0" destOrd="0" presId="urn:microsoft.com/office/officeart/2005/8/layout/lProcess2"/>
    <dgm:cxn modelId="{EAD953E6-9C15-48C5-9E04-8516CEEE375B}" type="presOf" srcId="{DFC3DAA1-B448-4C5F-AD2A-A37C621DACEE}" destId="{4F0A7B86-530B-49C9-A016-A34883F9F71C}" srcOrd="0" destOrd="0" presId="urn:microsoft.com/office/officeart/2005/8/layout/lProcess2"/>
    <dgm:cxn modelId="{759372E7-4871-47BB-8733-94953F7385DB}" srcId="{C2CD38E5-1082-48D3-8538-C9401EB2C8B5}" destId="{E67FFE5E-29F4-4F24-98FC-55D4D86FD887}" srcOrd="1" destOrd="0" parTransId="{E196F4B9-3F32-40A9-B412-84555472C303}" sibTransId="{AA63F967-553F-4BF2-B6E8-441A38DE72A4}"/>
    <dgm:cxn modelId="{F9B414EA-2A57-42F2-A711-1471C6896EA5}" srcId="{1C123093-2CB5-4F13-BC8F-3DD9BCE6F608}" destId="{E9935040-5E23-4266-A2AB-2F0BA8764EEC}" srcOrd="2" destOrd="0" parTransId="{68D65F44-1814-4EA8-8264-E373D98B093F}" sibTransId="{15E2FF9B-4195-466B-9CE8-102BD15C1F66}"/>
    <dgm:cxn modelId="{2E53E9F5-BA8F-4B7B-9B8F-32BC65E1C011}" srcId="{1C123093-2CB5-4F13-BC8F-3DD9BCE6F608}" destId="{B0E52EE2-AEDB-4669-9E39-3350069F885A}" srcOrd="3" destOrd="0" parTransId="{0318891A-5CBE-4ED4-9789-A1DE0F772B72}" sibTransId="{583F29F3-32DF-4CB6-A562-AE46B82EC502}"/>
    <dgm:cxn modelId="{0E50BEF7-2FFC-491E-88DC-ECEDC9086ADE}" type="presOf" srcId="{7F8BC684-1466-4833-B103-18426448B84C}" destId="{3C2F0485-08D1-4E24-9490-D7835A26FFC9}" srcOrd="0" destOrd="0" presId="urn:microsoft.com/office/officeart/2005/8/layout/lProcess2"/>
    <dgm:cxn modelId="{D9741FF9-1E3C-4927-9263-E4F9B98C8484}" type="presOf" srcId="{3002CB9F-B01E-4994-AF4C-F181251C1413}" destId="{CCA5D1D2-F28B-4D07-9BC8-400997EB6B47}" srcOrd="0" destOrd="0" presId="urn:microsoft.com/office/officeart/2005/8/layout/lProcess2"/>
    <dgm:cxn modelId="{6F8E02FD-3593-438D-953E-29B38F1DABBC}" type="presOf" srcId="{67D7F07B-7A7F-4AC7-9591-1010689773EC}" destId="{7BCC0792-D5D7-45B7-876E-78AED9A72A2E}" srcOrd="0" destOrd="0" presId="urn:microsoft.com/office/officeart/2005/8/layout/lProcess2"/>
    <dgm:cxn modelId="{D2F3F1FF-1969-4D15-BEBB-ACF368C9BAFA}" type="presOf" srcId="{E9935040-5E23-4266-A2AB-2F0BA8764EEC}" destId="{F8CC336A-AD9F-41B2-8771-DEAEA037F2E7}" srcOrd="0" destOrd="0" presId="urn:microsoft.com/office/officeart/2005/8/layout/lProcess2"/>
    <dgm:cxn modelId="{E9FA8272-45CC-460E-AB13-07379B1ECEF5}" type="presParOf" srcId="{D55B679D-F80B-4580-BE55-C8C2100079FD}" destId="{72F0DE30-091E-4B86-8AB8-7F9A79B626AE}" srcOrd="0" destOrd="0" presId="urn:microsoft.com/office/officeart/2005/8/layout/lProcess2"/>
    <dgm:cxn modelId="{D773E48D-01C2-4542-9F5A-116D08D149F8}" type="presParOf" srcId="{72F0DE30-091E-4B86-8AB8-7F9A79B626AE}" destId="{846C2C5F-3BC4-4BFB-91B5-8A3D689FAC5D}" srcOrd="0" destOrd="0" presId="urn:microsoft.com/office/officeart/2005/8/layout/lProcess2"/>
    <dgm:cxn modelId="{F98B023A-6D35-450A-A47E-8C26EAF2CD1B}" type="presParOf" srcId="{72F0DE30-091E-4B86-8AB8-7F9A79B626AE}" destId="{F4496C2E-44CD-448E-AE29-20380265F56A}" srcOrd="1" destOrd="0" presId="urn:microsoft.com/office/officeart/2005/8/layout/lProcess2"/>
    <dgm:cxn modelId="{EC9BBDB4-AB5E-4B74-9BE6-A24D3FBAA17C}" type="presParOf" srcId="{72F0DE30-091E-4B86-8AB8-7F9A79B626AE}" destId="{0A55B47D-EA3A-429D-B57E-9D92366F5A8F}" srcOrd="2" destOrd="0" presId="urn:microsoft.com/office/officeart/2005/8/layout/lProcess2"/>
    <dgm:cxn modelId="{257F446C-E253-4E19-A85F-8485522B222C}" type="presParOf" srcId="{0A55B47D-EA3A-429D-B57E-9D92366F5A8F}" destId="{9FC965E4-D25C-485A-9453-1B0E27AF7939}" srcOrd="0" destOrd="0" presId="urn:microsoft.com/office/officeart/2005/8/layout/lProcess2"/>
    <dgm:cxn modelId="{856AF509-DD21-4D09-B7D4-72257690EB75}" type="presParOf" srcId="{9FC965E4-D25C-485A-9453-1B0E27AF7939}" destId="{36A39F87-1B29-4406-880D-6B5F94DE68DC}" srcOrd="0" destOrd="0" presId="urn:microsoft.com/office/officeart/2005/8/layout/lProcess2"/>
    <dgm:cxn modelId="{45699209-A2BC-4A6B-9728-1A5E5876756D}" type="presParOf" srcId="{9FC965E4-D25C-485A-9453-1B0E27AF7939}" destId="{BF2579B8-FDE5-46BB-84BE-A5A5875E5F15}" srcOrd="1" destOrd="0" presId="urn:microsoft.com/office/officeart/2005/8/layout/lProcess2"/>
    <dgm:cxn modelId="{5E8E2CAB-1050-4E74-98C1-34FA450CB8DF}" type="presParOf" srcId="{9FC965E4-D25C-485A-9453-1B0E27AF7939}" destId="{07911F4C-B522-4809-8CCD-F67DCFEEA31D}" srcOrd="2" destOrd="0" presId="urn:microsoft.com/office/officeart/2005/8/layout/lProcess2"/>
    <dgm:cxn modelId="{05C7F628-B92D-44C9-985D-340C5303711D}" type="presParOf" srcId="{9FC965E4-D25C-485A-9453-1B0E27AF7939}" destId="{6D44D9A4-85F7-4014-BCB0-0771A81A8D3E}" srcOrd="3" destOrd="0" presId="urn:microsoft.com/office/officeart/2005/8/layout/lProcess2"/>
    <dgm:cxn modelId="{B7465DD2-D364-4956-8DB2-80DAAD713DA1}" type="presParOf" srcId="{9FC965E4-D25C-485A-9453-1B0E27AF7939}" destId="{04532A3A-D0F9-4B80-B3A4-5E7766038EC2}" srcOrd="4" destOrd="0" presId="urn:microsoft.com/office/officeart/2005/8/layout/lProcess2"/>
    <dgm:cxn modelId="{2E399563-0DE0-4FAE-8A95-911210703793}" type="presParOf" srcId="{9FC965E4-D25C-485A-9453-1B0E27AF7939}" destId="{7652A5E1-3716-4CA7-9609-41818CC8BEB7}" srcOrd="5" destOrd="0" presId="urn:microsoft.com/office/officeart/2005/8/layout/lProcess2"/>
    <dgm:cxn modelId="{99CD3610-7A45-4DFC-AB20-FC64875F2FCE}" type="presParOf" srcId="{9FC965E4-D25C-485A-9453-1B0E27AF7939}" destId="{2E362EC0-A49B-425E-AC7A-4E3C170B1D2E}" srcOrd="6" destOrd="0" presId="urn:microsoft.com/office/officeart/2005/8/layout/lProcess2"/>
    <dgm:cxn modelId="{A376C8F4-2C89-43E7-90E0-47A81596D26F}" type="presParOf" srcId="{9FC965E4-D25C-485A-9453-1B0E27AF7939}" destId="{F62B95A9-E618-487E-9A1C-00E256CEEFBA}" srcOrd="7" destOrd="0" presId="urn:microsoft.com/office/officeart/2005/8/layout/lProcess2"/>
    <dgm:cxn modelId="{8B2885E3-FE19-4801-83CC-1120CF3F940E}" type="presParOf" srcId="{9FC965E4-D25C-485A-9453-1B0E27AF7939}" destId="{BCEAC272-2EEC-4CAB-83F2-536CCBF10CCC}" srcOrd="8" destOrd="0" presId="urn:microsoft.com/office/officeart/2005/8/layout/lProcess2"/>
    <dgm:cxn modelId="{CBCD0C9A-95B3-40E6-8A0E-D639DD5C1E67}" type="presParOf" srcId="{9FC965E4-D25C-485A-9453-1B0E27AF7939}" destId="{0CB8CE8D-E706-40B8-B55D-37576681ABD5}" srcOrd="9" destOrd="0" presId="urn:microsoft.com/office/officeart/2005/8/layout/lProcess2"/>
    <dgm:cxn modelId="{2B025766-5DFA-4D87-8D11-6CB9045E6C27}" type="presParOf" srcId="{9FC965E4-D25C-485A-9453-1B0E27AF7939}" destId="{5FF66E24-C8D5-4C93-B9FC-6E5E9D09596D}" srcOrd="10" destOrd="0" presId="urn:microsoft.com/office/officeart/2005/8/layout/lProcess2"/>
    <dgm:cxn modelId="{6BCB186A-E0CC-4074-962A-D9E507A70860}" type="presParOf" srcId="{9FC965E4-D25C-485A-9453-1B0E27AF7939}" destId="{4434EED0-0BC3-4DE0-9625-9BC556677A9D}" srcOrd="11" destOrd="0" presId="urn:microsoft.com/office/officeart/2005/8/layout/lProcess2"/>
    <dgm:cxn modelId="{F57A6903-F72A-44E1-8935-82342C76F6B6}" type="presParOf" srcId="{9FC965E4-D25C-485A-9453-1B0E27AF7939}" destId="{8615F636-1A29-45B3-840C-BBF85609C4CA}" srcOrd="12" destOrd="0" presId="urn:microsoft.com/office/officeart/2005/8/layout/lProcess2"/>
    <dgm:cxn modelId="{F5FD2DDD-CBD5-460E-B630-57EF9EF89385}" type="presParOf" srcId="{9FC965E4-D25C-485A-9453-1B0E27AF7939}" destId="{B4BF111F-3CA0-4E29-A6E1-F2F94BCC688B}" srcOrd="13" destOrd="0" presId="urn:microsoft.com/office/officeart/2005/8/layout/lProcess2"/>
    <dgm:cxn modelId="{04A7221A-9BC9-4154-8837-427D6AA43F60}" type="presParOf" srcId="{9FC965E4-D25C-485A-9453-1B0E27AF7939}" destId="{97DCB3EF-6538-4D44-8FA3-AF3939EC9F01}" srcOrd="14" destOrd="0" presId="urn:microsoft.com/office/officeart/2005/8/layout/lProcess2"/>
    <dgm:cxn modelId="{B321B024-C802-4F44-B023-B39FD1D418EC}" type="presParOf" srcId="{D55B679D-F80B-4580-BE55-C8C2100079FD}" destId="{590F407F-0772-4031-A997-935A167B0742}" srcOrd="1" destOrd="0" presId="urn:microsoft.com/office/officeart/2005/8/layout/lProcess2"/>
    <dgm:cxn modelId="{C8497C42-5D4D-4140-AE00-FF22C93A4E23}" type="presParOf" srcId="{D55B679D-F80B-4580-BE55-C8C2100079FD}" destId="{465C181B-BA5D-46AC-8F3A-D1DA9067A6E8}" srcOrd="2" destOrd="0" presId="urn:microsoft.com/office/officeart/2005/8/layout/lProcess2"/>
    <dgm:cxn modelId="{5F1C7C59-9761-415E-8405-8B758CAE8B40}" type="presParOf" srcId="{465C181B-BA5D-46AC-8F3A-D1DA9067A6E8}" destId="{638AFB4D-F191-43FF-A425-99C12D6149EB}" srcOrd="0" destOrd="0" presId="urn:microsoft.com/office/officeart/2005/8/layout/lProcess2"/>
    <dgm:cxn modelId="{89310175-AE8E-4E67-A071-953831A6E089}" type="presParOf" srcId="{465C181B-BA5D-46AC-8F3A-D1DA9067A6E8}" destId="{6EAA5045-B434-4D2E-8264-5C9DF3472798}" srcOrd="1" destOrd="0" presId="urn:microsoft.com/office/officeart/2005/8/layout/lProcess2"/>
    <dgm:cxn modelId="{21FE1203-1D48-427E-A08B-8DA4145A5DC7}" type="presParOf" srcId="{465C181B-BA5D-46AC-8F3A-D1DA9067A6E8}" destId="{25E99738-0BA4-47E8-9E7D-9B09AC54201B}" srcOrd="2" destOrd="0" presId="urn:microsoft.com/office/officeart/2005/8/layout/lProcess2"/>
    <dgm:cxn modelId="{0445D3FB-31A0-449C-B08D-7291C0CFBA74}" type="presParOf" srcId="{25E99738-0BA4-47E8-9E7D-9B09AC54201B}" destId="{498FEBA0-DFDC-4CA5-8C11-48428CBD9966}" srcOrd="0" destOrd="0" presId="urn:microsoft.com/office/officeart/2005/8/layout/lProcess2"/>
    <dgm:cxn modelId="{4C69712B-89BA-48DC-A067-AFCAA9BEB630}" type="presParOf" srcId="{498FEBA0-DFDC-4CA5-8C11-48428CBD9966}" destId="{15716CD2-0818-4B41-A8F2-7A2D902C0CEC}" srcOrd="0" destOrd="0" presId="urn:microsoft.com/office/officeart/2005/8/layout/lProcess2"/>
    <dgm:cxn modelId="{71999654-F5AD-4380-B5BF-C0D4EC3D9F5D}" type="presParOf" srcId="{498FEBA0-DFDC-4CA5-8C11-48428CBD9966}" destId="{4053DA50-78F2-41D4-AFAE-0959EAE1B624}" srcOrd="1" destOrd="0" presId="urn:microsoft.com/office/officeart/2005/8/layout/lProcess2"/>
    <dgm:cxn modelId="{9B9AA035-00AF-44D4-9FAF-C95023E70209}" type="presParOf" srcId="{498FEBA0-DFDC-4CA5-8C11-48428CBD9966}" destId="{7BCC0792-D5D7-45B7-876E-78AED9A72A2E}" srcOrd="2" destOrd="0" presId="urn:microsoft.com/office/officeart/2005/8/layout/lProcess2"/>
    <dgm:cxn modelId="{555B52D6-FFF9-4A32-B4AF-78A4BE60F334}" type="presParOf" srcId="{498FEBA0-DFDC-4CA5-8C11-48428CBD9966}" destId="{F0167CDA-6EFF-4AF5-97BA-A0FA5108010D}" srcOrd="3" destOrd="0" presId="urn:microsoft.com/office/officeart/2005/8/layout/lProcess2"/>
    <dgm:cxn modelId="{84AAB89C-B6D3-436E-9915-18BAC21E7985}" type="presParOf" srcId="{498FEBA0-DFDC-4CA5-8C11-48428CBD9966}" destId="{F8CC336A-AD9F-41B2-8771-DEAEA037F2E7}" srcOrd="4" destOrd="0" presId="urn:microsoft.com/office/officeart/2005/8/layout/lProcess2"/>
    <dgm:cxn modelId="{7558D268-6EC7-4840-BC82-E0CF5F79D17D}" type="presParOf" srcId="{498FEBA0-DFDC-4CA5-8C11-48428CBD9966}" destId="{A9D73F24-0874-4C46-A5C3-F02152235AED}" srcOrd="5" destOrd="0" presId="urn:microsoft.com/office/officeart/2005/8/layout/lProcess2"/>
    <dgm:cxn modelId="{C1ED8298-A5FB-4E5A-87D5-D307878E5D31}" type="presParOf" srcId="{498FEBA0-DFDC-4CA5-8C11-48428CBD9966}" destId="{8899E45F-8A6E-422A-82E7-4B938980C1C6}" srcOrd="6" destOrd="0" presId="urn:microsoft.com/office/officeart/2005/8/layout/lProcess2"/>
    <dgm:cxn modelId="{11988BB0-69F2-4669-90DE-2EF8EF7DD2B2}" type="presParOf" srcId="{498FEBA0-DFDC-4CA5-8C11-48428CBD9966}" destId="{AB714606-7A26-4063-9D33-6F124F88A5FE}" srcOrd="7" destOrd="0" presId="urn:microsoft.com/office/officeart/2005/8/layout/lProcess2"/>
    <dgm:cxn modelId="{12C78AB3-420A-4F31-9A1D-A4E88449CF85}" type="presParOf" srcId="{498FEBA0-DFDC-4CA5-8C11-48428CBD9966}" destId="{3C2F0485-08D1-4E24-9490-D7835A26FFC9}" srcOrd="8" destOrd="0" presId="urn:microsoft.com/office/officeart/2005/8/layout/lProcess2"/>
    <dgm:cxn modelId="{92C724E3-1AA6-44E6-B3BB-9BF3F798EE3D}" type="presParOf" srcId="{498FEBA0-DFDC-4CA5-8C11-48428CBD9966}" destId="{BB88BAD6-B394-4DF0-8FF4-8C324352F461}" srcOrd="9" destOrd="0" presId="urn:microsoft.com/office/officeart/2005/8/layout/lProcess2"/>
    <dgm:cxn modelId="{B76CAEAA-47FB-46DD-A3DE-2A11EC3944AA}" type="presParOf" srcId="{498FEBA0-DFDC-4CA5-8C11-48428CBD9966}" destId="{BC5EFEC7-C2AC-4C18-BF3D-4B54F1BA1B02}" srcOrd="10" destOrd="0" presId="urn:microsoft.com/office/officeart/2005/8/layout/lProcess2"/>
    <dgm:cxn modelId="{2483DF9F-012E-46DB-BD24-4C7589DD1ACB}" type="presParOf" srcId="{498FEBA0-DFDC-4CA5-8C11-48428CBD9966}" destId="{82B7F2D7-22C0-4E81-ACF9-79CFB3F13B0E}" srcOrd="11" destOrd="0" presId="urn:microsoft.com/office/officeart/2005/8/layout/lProcess2"/>
    <dgm:cxn modelId="{0BA3B25E-0CB3-497E-ADA3-745E67895F75}" type="presParOf" srcId="{498FEBA0-DFDC-4CA5-8C11-48428CBD9966}" destId="{CCA5D1D2-F28B-4D07-9BC8-400997EB6B47}" srcOrd="12" destOrd="0" presId="urn:microsoft.com/office/officeart/2005/8/layout/lProcess2"/>
    <dgm:cxn modelId="{D070C206-4589-4B73-9EED-DE174D9CC50E}" type="presParOf" srcId="{D55B679D-F80B-4580-BE55-C8C2100079FD}" destId="{3536DDE9-8798-455B-B8DC-B6EF2297B5B0}" srcOrd="3" destOrd="0" presId="urn:microsoft.com/office/officeart/2005/8/layout/lProcess2"/>
    <dgm:cxn modelId="{A1AA6472-6FA5-4741-9AE9-6A73251116D6}" type="presParOf" srcId="{D55B679D-F80B-4580-BE55-C8C2100079FD}" destId="{F6090A24-4C98-4595-B282-4E2FA1DF7B68}" srcOrd="4" destOrd="0" presId="urn:microsoft.com/office/officeart/2005/8/layout/lProcess2"/>
    <dgm:cxn modelId="{A588A0A7-B7AB-4DF5-9557-184A7EE08304}" type="presParOf" srcId="{F6090A24-4C98-4595-B282-4E2FA1DF7B68}" destId="{C2F240A4-EA3C-464B-9C1E-9EFC0A93456D}" srcOrd="0" destOrd="0" presId="urn:microsoft.com/office/officeart/2005/8/layout/lProcess2"/>
    <dgm:cxn modelId="{5ABA2331-E18C-4688-9B78-0AEEA79AA4E8}" type="presParOf" srcId="{F6090A24-4C98-4595-B282-4E2FA1DF7B68}" destId="{BDF4E56F-7B99-48D4-B4CE-3A8C3E11460B}" srcOrd="1" destOrd="0" presId="urn:microsoft.com/office/officeart/2005/8/layout/lProcess2"/>
    <dgm:cxn modelId="{60F075D1-FF87-43BB-9C5E-DBEBFFC0BD19}" type="presParOf" srcId="{F6090A24-4C98-4595-B282-4E2FA1DF7B68}" destId="{D0D04260-A9A5-4324-9C23-3C496CF9CC54}" srcOrd="2" destOrd="0" presId="urn:microsoft.com/office/officeart/2005/8/layout/lProcess2"/>
    <dgm:cxn modelId="{AF51BB17-B0B4-4DDC-95B6-329D51142F77}" type="presParOf" srcId="{D0D04260-A9A5-4324-9C23-3C496CF9CC54}" destId="{E8079306-D19C-43D3-91A9-F97AC6443B2F}" srcOrd="0" destOrd="0" presId="urn:microsoft.com/office/officeart/2005/8/layout/lProcess2"/>
    <dgm:cxn modelId="{55093043-8352-4DCE-8E9B-8082F4973F2A}" type="presParOf" srcId="{E8079306-D19C-43D3-91A9-F97AC6443B2F}" destId="{5168BA77-5AF9-4179-9476-3BDC62513A80}" srcOrd="0" destOrd="0" presId="urn:microsoft.com/office/officeart/2005/8/layout/lProcess2"/>
    <dgm:cxn modelId="{AB1EC7E7-FDF4-4B7E-88CB-7B6E5CD1B333}" type="presParOf" srcId="{E8079306-D19C-43D3-91A9-F97AC6443B2F}" destId="{E565AD59-A203-43AB-9965-96949BC61DBE}" srcOrd="1" destOrd="0" presId="urn:microsoft.com/office/officeart/2005/8/layout/lProcess2"/>
    <dgm:cxn modelId="{06A35970-1465-4F72-8E32-1A27C751C356}" type="presParOf" srcId="{E8079306-D19C-43D3-91A9-F97AC6443B2F}" destId="{1F9CD820-51A6-4427-950A-4815859DCDBB}" srcOrd="2" destOrd="0" presId="urn:microsoft.com/office/officeart/2005/8/layout/lProcess2"/>
    <dgm:cxn modelId="{3A5A4F8C-0ED3-45D7-A867-8320430BF220}" type="presParOf" srcId="{E8079306-D19C-43D3-91A9-F97AC6443B2F}" destId="{6730008A-D1E7-4324-B802-A251E432975B}" srcOrd="3" destOrd="0" presId="urn:microsoft.com/office/officeart/2005/8/layout/lProcess2"/>
    <dgm:cxn modelId="{0F488244-1662-4E49-9EDF-22D5F3FBDA52}" type="presParOf" srcId="{E8079306-D19C-43D3-91A9-F97AC6443B2F}" destId="{5DFC489A-6E8C-4557-B7B6-F88906B5D5F6}" srcOrd="4" destOrd="0" presId="urn:microsoft.com/office/officeart/2005/8/layout/lProcess2"/>
    <dgm:cxn modelId="{60007F91-90B6-414A-A574-A295E0C4295A}" type="presParOf" srcId="{E8079306-D19C-43D3-91A9-F97AC6443B2F}" destId="{3957D9E0-BB78-4A6A-ACD2-3163A3EE40C1}" srcOrd="5" destOrd="0" presId="urn:microsoft.com/office/officeart/2005/8/layout/lProcess2"/>
    <dgm:cxn modelId="{A2A5B3E7-B17F-440F-AC93-6B6D61F92C26}" type="presParOf" srcId="{E8079306-D19C-43D3-91A9-F97AC6443B2F}" destId="{6B019B13-86DE-4278-B1E6-AFAAE224D9B3}" srcOrd="6" destOrd="0" presId="urn:microsoft.com/office/officeart/2005/8/layout/lProcess2"/>
    <dgm:cxn modelId="{2DF891EF-BBC2-4AA3-BFA6-433F28797855}" type="presParOf" srcId="{E8079306-D19C-43D3-91A9-F97AC6443B2F}" destId="{78A16D43-0FC7-4C33-9408-90CA1E314441}" srcOrd="7" destOrd="0" presId="urn:microsoft.com/office/officeart/2005/8/layout/lProcess2"/>
    <dgm:cxn modelId="{4DE0884D-94BB-4848-8792-33C7AD5D3C88}" type="presParOf" srcId="{E8079306-D19C-43D3-91A9-F97AC6443B2F}" destId="{57F0B446-0892-423D-9638-05F311937AC5}" srcOrd="8" destOrd="0" presId="urn:microsoft.com/office/officeart/2005/8/layout/lProcess2"/>
    <dgm:cxn modelId="{70D94564-FDE8-4106-8559-77E9CC7705AA}" type="presParOf" srcId="{E8079306-D19C-43D3-91A9-F97AC6443B2F}" destId="{774D4087-DC5D-4717-B14C-BCC26287BC00}" srcOrd="9" destOrd="0" presId="urn:microsoft.com/office/officeart/2005/8/layout/lProcess2"/>
    <dgm:cxn modelId="{7FE29AEF-D729-49A9-B468-2B35F2CEB6D0}" type="presParOf" srcId="{E8079306-D19C-43D3-91A9-F97AC6443B2F}" destId="{49750D32-82E4-400F-8C82-3C18E0AF4A39}" srcOrd="10" destOrd="0" presId="urn:microsoft.com/office/officeart/2005/8/layout/lProcess2"/>
    <dgm:cxn modelId="{ED8069FE-FBDC-40D7-A50F-A50D628E5810}" type="presParOf" srcId="{E8079306-D19C-43D3-91A9-F97AC6443B2F}" destId="{3144B172-EF39-4570-BF38-44B4DDA3C525}" srcOrd="11" destOrd="0" presId="urn:microsoft.com/office/officeart/2005/8/layout/lProcess2"/>
    <dgm:cxn modelId="{FCD50BB7-CE76-4C02-996D-BE21A24F6F58}" type="presParOf" srcId="{E8079306-D19C-43D3-91A9-F97AC6443B2F}" destId="{4F0A7B86-530B-49C9-A016-A34883F9F71C}" srcOrd="1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 custT="1"/>
      <dgm:spPr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87630" tIns="87630" rIns="87630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Challenge Overview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/>
        </a:p>
      </dgm:t>
    </dgm:pt>
    <dgm:pt modelId="{FDF23621-48D0-4201-B90C-04BDCE6519F1}" type="sibTrans" cxnId="{9035CA94-90E4-439D-BB5B-5F82109EA136}">
      <dgm:prSet/>
      <dgm:spPr/>
      <dgm:t>
        <a:bodyPr/>
        <a:lstStyle/>
        <a:p>
          <a:endParaRPr lang="en-US"/>
        </a:p>
      </dgm:t>
    </dgm:pt>
    <dgm:pt modelId="{D2EC2EBA-9C1B-432A-A9A0-D9C114CDC05B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Approach</a:t>
          </a:r>
          <a:endParaRPr lang="en-US"/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/>
        </a:p>
      </dgm:t>
    </dgm:pt>
    <dgm:pt modelId="{7D4F979E-7730-4179-9070-9573471D47EA}" type="sibTrans" cxnId="{4103F8EA-483D-41BB-9CF4-90C2A741BFC2}">
      <dgm:prSet/>
      <dgm:spPr/>
      <dgm:t>
        <a:bodyPr/>
        <a:lstStyle/>
        <a:p>
          <a:endParaRPr lang="en-US"/>
        </a:p>
      </dgm:t>
    </dgm:pt>
    <dgm:pt modelId="{833CF49F-D08C-46EE-A459-302E047FD6B8}">
      <dgm:prSet phldrT="[Text]" custT="1"/>
      <dgm:spPr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Solution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/>
        </a:p>
      </dgm:t>
    </dgm:pt>
    <dgm:pt modelId="{656F1CBD-83C3-4FBC-A03C-CFA93BEA84C9}" type="sibTrans" cxnId="{36B7438B-1170-4D93-B661-252A54419677}">
      <dgm:prSet/>
      <dgm:spPr/>
      <dgm:t>
        <a:bodyPr/>
        <a:lstStyle/>
        <a:p>
          <a:endParaRPr lang="en-US"/>
        </a:p>
      </dgm:t>
    </dgm:pt>
    <dgm:pt modelId="{63685424-60BC-46AD-8130-6EE7C60986BE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Benefits</a:t>
          </a:r>
          <a:endParaRPr lang="en-US"/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/>
        </a:p>
      </dgm:t>
    </dgm:pt>
    <dgm:pt modelId="{F160B040-83D6-4CA3-ADB2-BF9729201326}" type="sibTrans" cxnId="{B851E056-017E-4605-8E46-BBFE425EFEFA}">
      <dgm:prSet/>
      <dgm:spPr/>
      <dgm:t>
        <a:bodyPr/>
        <a:lstStyle/>
        <a:p>
          <a:endParaRPr lang="en-US"/>
        </a:p>
      </dgm:t>
    </dgm:pt>
    <dgm:pt modelId="{E27A5550-4929-43F5-9611-6B9AAF955B82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Next Steps</a:t>
          </a:r>
          <a:endParaRPr lang="en-US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/>
        </a:p>
      </dgm:t>
    </dgm:pt>
    <dgm:pt modelId="{709D83C4-ACCB-410C-800B-5BD667DD64EF}" type="sibTrans" cxnId="{19DE9042-B6D8-41BD-87F5-37BAAD11BC27}">
      <dgm:prSet/>
      <dgm:spPr/>
      <dgm:t>
        <a:bodyPr/>
        <a:lstStyle/>
        <a:p>
          <a:endParaRPr lang="en-US"/>
        </a:p>
      </dgm:t>
    </dgm:pt>
    <dgm:pt modelId="{70256D8E-6565-479E-ADEF-CB79E583A707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Q&amp;A</a:t>
          </a:r>
          <a:endParaRPr lang="en-US"/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 custLinFactNeighborX="545" custLinFactNeighborY="-2579">
        <dgm:presLayoutVars>
          <dgm:bulletEnabled val="1"/>
        </dgm:presLayoutVars>
      </dgm:prSet>
      <dgm:spPr>
        <a:xfrm>
          <a:off x="0" y="1799"/>
          <a:ext cx="1864539" cy="533262"/>
        </a:xfrm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xfrm>
          <a:off x="0" y="1601587"/>
          <a:ext cx="1864539" cy="533262"/>
        </a:xfrm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 custT="1"/>
      <dgm:spPr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/>
            <a:t>Challenge </a:t>
          </a:r>
          <a:r>
            <a:rPr lang="en-GB" sz="16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Overview</a:t>
          </a:r>
          <a:endParaRPr lang="en-US" sz="16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/>
        </a:p>
      </dgm:t>
    </dgm:pt>
    <dgm:pt modelId="{FDF23621-48D0-4201-B90C-04BDCE6519F1}" type="sibTrans" cxnId="{9035CA94-90E4-439D-BB5B-5F82109EA136}">
      <dgm:prSet/>
      <dgm:spPr/>
      <dgm:t>
        <a:bodyPr/>
        <a:lstStyle/>
        <a:p>
          <a:endParaRPr lang="en-US"/>
        </a:p>
      </dgm:t>
    </dgm:pt>
    <dgm:pt modelId="{D2EC2EBA-9C1B-432A-A9A0-D9C114CDC05B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Approach</a:t>
          </a:r>
          <a:endParaRPr lang="en-US"/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/>
        </a:p>
      </dgm:t>
    </dgm:pt>
    <dgm:pt modelId="{7D4F979E-7730-4179-9070-9573471D47EA}" type="sibTrans" cxnId="{4103F8EA-483D-41BB-9CF4-90C2A741BFC2}">
      <dgm:prSet/>
      <dgm:spPr/>
      <dgm:t>
        <a:bodyPr/>
        <a:lstStyle/>
        <a:p>
          <a:endParaRPr lang="en-US"/>
        </a:p>
      </dgm:t>
    </dgm:pt>
    <dgm:pt modelId="{833CF49F-D08C-46EE-A459-302E047FD6B8}">
      <dgm:prSet phldrT="[Text]" custT="1"/>
      <dgm:spPr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Solution</a:t>
          </a:r>
          <a:endParaRPr lang="en-US" sz="16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/>
        </a:p>
      </dgm:t>
    </dgm:pt>
    <dgm:pt modelId="{656F1CBD-83C3-4FBC-A03C-CFA93BEA84C9}" type="sibTrans" cxnId="{36B7438B-1170-4D93-B661-252A54419677}">
      <dgm:prSet/>
      <dgm:spPr/>
      <dgm:t>
        <a:bodyPr/>
        <a:lstStyle/>
        <a:p>
          <a:endParaRPr lang="en-US"/>
        </a:p>
      </dgm:t>
    </dgm:pt>
    <dgm:pt modelId="{63685424-60BC-46AD-8130-6EE7C60986BE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Benefits</a:t>
          </a:r>
          <a:endParaRPr lang="en-US"/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/>
        </a:p>
      </dgm:t>
    </dgm:pt>
    <dgm:pt modelId="{F160B040-83D6-4CA3-ADB2-BF9729201326}" type="sibTrans" cxnId="{B851E056-017E-4605-8E46-BBFE425EFEFA}">
      <dgm:prSet/>
      <dgm:spPr/>
      <dgm:t>
        <a:bodyPr/>
        <a:lstStyle/>
        <a:p>
          <a:endParaRPr lang="en-US"/>
        </a:p>
      </dgm:t>
    </dgm:pt>
    <dgm:pt modelId="{E27A5550-4929-43F5-9611-6B9AAF955B82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Next Steps</a:t>
          </a:r>
          <a:endParaRPr lang="en-US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/>
        </a:p>
      </dgm:t>
    </dgm:pt>
    <dgm:pt modelId="{709D83C4-ACCB-410C-800B-5BD667DD64EF}" type="sibTrans" cxnId="{19DE9042-B6D8-41BD-87F5-37BAAD11BC27}">
      <dgm:prSet/>
      <dgm:spPr/>
      <dgm:t>
        <a:bodyPr/>
        <a:lstStyle/>
        <a:p>
          <a:endParaRPr lang="en-US"/>
        </a:p>
      </dgm:t>
    </dgm:pt>
    <dgm:pt modelId="{70256D8E-6565-479E-ADEF-CB79E583A707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Q&amp;A</a:t>
          </a:r>
          <a:endParaRPr lang="en-US"/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>
        <dgm:presLayoutVars>
          <dgm:bulletEnabled val="1"/>
        </dgm:presLayoutVars>
      </dgm:prSet>
      <dgm:spPr>
        <a:xfrm>
          <a:off x="0" y="1799"/>
          <a:ext cx="1864539" cy="533262"/>
        </a:xfrm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xfrm>
          <a:off x="0" y="1601587"/>
          <a:ext cx="1864539" cy="533262"/>
        </a:xfrm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 custT="1"/>
      <dgm:spPr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/>
            <a:t>Challenge </a:t>
          </a:r>
          <a:r>
            <a:rPr lang="en-GB" sz="16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Overview</a:t>
          </a:r>
          <a:endParaRPr lang="en-US" sz="16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/>
        </a:p>
      </dgm:t>
    </dgm:pt>
    <dgm:pt modelId="{FDF23621-48D0-4201-B90C-04BDCE6519F1}" type="sibTrans" cxnId="{9035CA94-90E4-439D-BB5B-5F82109EA136}">
      <dgm:prSet/>
      <dgm:spPr/>
      <dgm:t>
        <a:bodyPr/>
        <a:lstStyle/>
        <a:p>
          <a:endParaRPr lang="en-US"/>
        </a:p>
      </dgm:t>
    </dgm:pt>
    <dgm:pt modelId="{D2EC2EBA-9C1B-432A-A9A0-D9C114CDC05B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Approach</a:t>
          </a:r>
          <a:endParaRPr lang="en-US"/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/>
        </a:p>
      </dgm:t>
    </dgm:pt>
    <dgm:pt modelId="{7D4F979E-7730-4179-9070-9573471D47EA}" type="sibTrans" cxnId="{4103F8EA-483D-41BB-9CF4-90C2A741BFC2}">
      <dgm:prSet/>
      <dgm:spPr/>
      <dgm:t>
        <a:bodyPr/>
        <a:lstStyle/>
        <a:p>
          <a:endParaRPr lang="en-US"/>
        </a:p>
      </dgm:t>
    </dgm:pt>
    <dgm:pt modelId="{833CF49F-D08C-46EE-A459-302E047FD6B8}">
      <dgm:prSet phldrT="[Text]" custT="1"/>
      <dgm:spPr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Solution</a:t>
          </a:r>
          <a:endParaRPr lang="en-US" sz="16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/>
        </a:p>
      </dgm:t>
    </dgm:pt>
    <dgm:pt modelId="{656F1CBD-83C3-4FBC-A03C-CFA93BEA84C9}" type="sibTrans" cxnId="{36B7438B-1170-4D93-B661-252A54419677}">
      <dgm:prSet/>
      <dgm:spPr/>
      <dgm:t>
        <a:bodyPr/>
        <a:lstStyle/>
        <a:p>
          <a:endParaRPr lang="en-US"/>
        </a:p>
      </dgm:t>
    </dgm:pt>
    <dgm:pt modelId="{63685424-60BC-46AD-8130-6EE7C60986BE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Benefits</a:t>
          </a:r>
          <a:endParaRPr lang="en-US"/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/>
        </a:p>
      </dgm:t>
    </dgm:pt>
    <dgm:pt modelId="{F160B040-83D6-4CA3-ADB2-BF9729201326}" type="sibTrans" cxnId="{B851E056-017E-4605-8E46-BBFE425EFEFA}">
      <dgm:prSet/>
      <dgm:spPr/>
      <dgm:t>
        <a:bodyPr/>
        <a:lstStyle/>
        <a:p>
          <a:endParaRPr lang="en-US"/>
        </a:p>
      </dgm:t>
    </dgm:pt>
    <dgm:pt modelId="{E27A5550-4929-43F5-9611-6B9AAF955B82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Next Steps</a:t>
          </a:r>
          <a:endParaRPr lang="en-US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/>
        </a:p>
      </dgm:t>
    </dgm:pt>
    <dgm:pt modelId="{709D83C4-ACCB-410C-800B-5BD667DD64EF}" type="sibTrans" cxnId="{19DE9042-B6D8-41BD-87F5-37BAAD11BC27}">
      <dgm:prSet/>
      <dgm:spPr/>
      <dgm:t>
        <a:bodyPr/>
        <a:lstStyle/>
        <a:p>
          <a:endParaRPr lang="en-US"/>
        </a:p>
      </dgm:t>
    </dgm:pt>
    <dgm:pt modelId="{70256D8E-6565-479E-ADEF-CB79E583A707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Q&amp;A</a:t>
          </a:r>
          <a:endParaRPr lang="en-US"/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>
        <dgm:presLayoutVars>
          <dgm:bulletEnabled val="1"/>
        </dgm:presLayoutVars>
      </dgm:prSet>
      <dgm:spPr>
        <a:xfrm>
          <a:off x="0" y="1799"/>
          <a:ext cx="1864539" cy="533262"/>
        </a:xfrm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xfrm>
          <a:off x="0" y="1601587"/>
          <a:ext cx="1864539" cy="533262"/>
        </a:xfrm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E0C5F4A-1F34-4791-BE5B-B3BC78E58C55}" type="doc">
      <dgm:prSet loTypeId="urn:microsoft.com/office/officeart/2005/8/layout/process2" loCatId="process" qsTypeId="urn:microsoft.com/office/officeart/2009/2/quickstyle/3d8" qsCatId="3D" csTypeId="urn:microsoft.com/office/officeart/2005/8/colors/accent1_2" csCatId="accent1" phldr="1"/>
      <dgm:spPr>
        <a:scene3d>
          <a:camera prst="isometricOffAxis1Right" zoom="82000"/>
          <a:lightRig rig="morning" dir="t">
            <a:rot lat="0" lon="0" rev="20400000"/>
          </a:lightRig>
        </a:scene3d>
      </dgm:spPr>
      <dgm:t>
        <a:bodyPr/>
        <a:lstStyle/>
        <a:p>
          <a:endParaRPr lang="en-US"/>
        </a:p>
      </dgm:t>
    </dgm:pt>
    <dgm:pt modelId="{DF9BA732-0D7E-4320-B121-CD739074039C}">
      <dgm:prSet phldrT="[Text]" custT="1"/>
      <dgm:spPr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/>
            <a:t>Challenge </a:t>
          </a: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Overview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FCC019FA-E953-43A5-A1D3-9ADC3E9762BF}" type="parTrans" cxnId="{9035CA94-90E4-439D-BB5B-5F82109EA136}">
      <dgm:prSet/>
      <dgm:spPr/>
      <dgm:t>
        <a:bodyPr/>
        <a:lstStyle/>
        <a:p>
          <a:endParaRPr lang="en-US"/>
        </a:p>
      </dgm:t>
    </dgm:pt>
    <dgm:pt modelId="{FDF23621-48D0-4201-B90C-04BDCE6519F1}" type="sibTrans" cxnId="{9035CA94-90E4-439D-BB5B-5F82109EA136}">
      <dgm:prSet/>
      <dgm:spPr/>
      <dgm:t>
        <a:bodyPr/>
        <a:lstStyle/>
        <a:p>
          <a:endParaRPr lang="en-US"/>
        </a:p>
      </dgm:t>
    </dgm:pt>
    <dgm:pt modelId="{D2EC2EBA-9C1B-432A-A9A0-D9C114CDC05B}">
      <dgm:prSet phldrT="[Text]" custT="1"/>
      <dgm:spPr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A89D5C07-FF4D-4161-B391-16EE2DDD9E81}" type="parTrans" cxnId="{4103F8EA-483D-41BB-9CF4-90C2A741BFC2}">
      <dgm:prSet/>
      <dgm:spPr/>
      <dgm:t>
        <a:bodyPr/>
        <a:lstStyle/>
        <a:p>
          <a:endParaRPr lang="en-US"/>
        </a:p>
      </dgm:t>
    </dgm:pt>
    <dgm:pt modelId="{7D4F979E-7730-4179-9070-9573471D47EA}" type="sibTrans" cxnId="{4103F8EA-483D-41BB-9CF4-90C2A741BFC2}">
      <dgm:prSet/>
      <dgm:spPr/>
      <dgm:t>
        <a:bodyPr/>
        <a:lstStyle/>
        <a:p>
          <a:endParaRPr lang="en-US"/>
        </a:p>
      </dgm:t>
    </dgm:pt>
    <dgm:pt modelId="{833CF49F-D08C-46EE-A459-302E047FD6B8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Solution</a:t>
          </a:r>
          <a:endParaRPr lang="en-US"/>
        </a:p>
      </dgm:t>
    </dgm:pt>
    <dgm:pt modelId="{154151C7-5953-4C29-994E-166FE9405815}" type="parTrans" cxnId="{36B7438B-1170-4D93-B661-252A54419677}">
      <dgm:prSet/>
      <dgm:spPr/>
      <dgm:t>
        <a:bodyPr/>
        <a:lstStyle/>
        <a:p>
          <a:endParaRPr lang="en-US"/>
        </a:p>
      </dgm:t>
    </dgm:pt>
    <dgm:pt modelId="{656F1CBD-83C3-4FBC-A03C-CFA93BEA84C9}" type="sibTrans" cxnId="{36B7438B-1170-4D93-B661-252A54419677}">
      <dgm:prSet/>
      <dgm:spPr/>
      <dgm:t>
        <a:bodyPr/>
        <a:lstStyle/>
        <a:p>
          <a:endParaRPr lang="en-US"/>
        </a:p>
      </dgm:t>
    </dgm:pt>
    <dgm:pt modelId="{63685424-60BC-46AD-8130-6EE7C60986BE}">
      <dgm:prSet phldrT="[Text]" custT="1"/>
      <dgm:spPr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Benefits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gm:t>
    </dgm:pt>
    <dgm:pt modelId="{A93B101A-0188-481C-8B70-7606B6FBE3E3}" type="parTrans" cxnId="{B851E056-017E-4605-8E46-BBFE425EFEFA}">
      <dgm:prSet/>
      <dgm:spPr/>
      <dgm:t>
        <a:bodyPr/>
        <a:lstStyle/>
        <a:p>
          <a:endParaRPr lang="en-US"/>
        </a:p>
      </dgm:t>
    </dgm:pt>
    <dgm:pt modelId="{F160B040-83D6-4CA3-ADB2-BF9729201326}" type="sibTrans" cxnId="{B851E056-017E-4605-8E46-BBFE425EFEFA}">
      <dgm:prSet/>
      <dgm:spPr/>
      <dgm:t>
        <a:bodyPr/>
        <a:lstStyle/>
        <a:p>
          <a:endParaRPr lang="en-US"/>
        </a:p>
      </dgm:t>
    </dgm:pt>
    <dgm:pt modelId="{E27A5550-4929-43F5-9611-6B9AAF955B82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Next Steps</a:t>
          </a:r>
          <a:endParaRPr lang="en-US"/>
        </a:p>
      </dgm:t>
    </dgm:pt>
    <dgm:pt modelId="{BEFC0CBC-6BE3-410A-94B2-CB47F9D99909}" type="parTrans" cxnId="{19DE9042-B6D8-41BD-87F5-37BAAD11BC27}">
      <dgm:prSet/>
      <dgm:spPr/>
      <dgm:t>
        <a:bodyPr/>
        <a:lstStyle/>
        <a:p>
          <a:endParaRPr lang="en-US"/>
        </a:p>
      </dgm:t>
    </dgm:pt>
    <dgm:pt modelId="{709D83C4-ACCB-410C-800B-5BD667DD64EF}" type="sibTrans" cxnId="{19DE9042-B6D8-41BD-87F5-37BAAD11BC27}">
      <dgm:prSet/>
      <dgm:spPr/>
      <dgm:t>
        <a:bodyPr/>
        <a:lstStyle/>
        <a:p>
          <a:endParaRPr lang="en-US"/>
        </a:p>
      </dgm:t>
    </dgm:pt>
    <dgm:pt modelId="{70256D8E-6565-479E-ADEF-CB79E583A707}">
      <dgm:prSet phldrT="[Text]"/>
      <dgm:spPr>
        <a:solidFill>
          <a:schemeClr val="accent5">
            <a:lumMod val="75000"/>
          </a:schemeClr>
        </a:solidFill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GB"/>
            <a:t>Q&amp;A</a:t>
          </a:r>
          <a:endParaRPr lang="en-US"/>
        </a:p>
      </dgm:t>
    </dgm:pt>
    <dgm:pt modelId="{CFA02859-B4D2-4DE4-B498-AF6C96CE8704}" type="parTrans" cxnId="{15509438-6D48-4722-AD7F-032C50D4454C}">
      <dgm:prSet/>
      <dgm:spPr/>
      <dgm:t>
        <a:bodyPr/>
        <a:lstStyle/>
        <a:p>
          <a:endParaRPr lang="en-US"/>
        </a:p>
      </dgm:t>
    </dgm:pt>
    <dgm:pt modelId="{1FC80B09-3846-499B-A0C6-470145D3DCB4}" type="sibTrans" cxnId="{15509438-6D48-4722-AD7F-032C50D4454C}">
      <dgm:prSet/>
      <dgm:spPr/>
      <dgm:t>
        <a:bodyPr/>
        <a:lstStyle/>
        <a:p>
          <a:endParaRPr lang="en-US"/>
        </a:p>
      </dgm:t>
    </dgm:pt>
    <dgm:pt modelId="{FB68E620-802E-49B1-95EA-5D1BAF01DC2B}" type="pres">
      <dgm:prSet presAssocID="{1E0C5F4A-1F34-4791-BE5B-B3BC78E58C55}" presName="linearFlow" presStyleCnt="0">
        <dgm:presLayoutVars>
          <dgm:resizeHandles val="exact"/>
        </dgm:presLayoutVars>
      </dgm:prSet>
      <dgm:spPr/>
    </dgm:pt>
    <dgm:pt modelId="{8DE168A9-53ED-47A8-A2B9-A1FBF8023A4C}" type="pres">
      <dgm:prSet presAssocID="{DF9BA732-0D7E-4320-B121-CD739074039C}" presName="node" presStyleLbl="node1" presStyleIdx="0" presStyleCnt="6">
        <dgm:presLayoutVars>
          <dgm:bulletEnabled val="1"/>
        </dgm:presLayoutVars>
      </dgm:prSet>
      <dgm:spPr>
        <a:xfrm>
          <a:off x="0" y="1799"/>
          <a:ext cx="1864539" cy="533262"/>
        </a:xfrm>
        <a:prstGeom prst="roundRect">
          <a:avLst/>
        </a:prstGeom>
      </dgm:spPr>
    </dgm:pt>
    <dgm:pt modelId="{E2B7FDC8-DA61-46E7-A500-A1F189BB9CAE}" type="pres">
      <dgm:prSet presAssocID="{FDF23621-48D0-4201-B90C-04BDCE6519F1}" presName="sibTrans" presStyleLbl="sibTrans2D1" presStyleIdx="0" presStyleCnt="5"/>
      <dgm:spPr/>
    </dgm:pt>
    <dgm:pt modelId="{B8EABFF6-87E5-4950-9A40-5308E6CE1650}" type="pres">
      <dgm:prSet presAssocID="{FDF23621-48D0-4201-B90C-04BDCE6519F1}" presName="connectorText" presStyleLbl="sibTrans2D1" presStyleIdx="0" presStyleCnt="5"/>
      <dgm:spPr/>
    </dgm:pt>
    <dgm:pt modelId="{309EDA65-5AD7-449C-BE9D-0C14B16315DB}" type="pres">
      <dgm:prSet presAssocID="{D2EC2EBA-9C1B-432A-A9A0-D9C114CDC05B}" presName="node" presStyleLbl="node1" presStyleIdx="1" presStyleCnt="6">
        <dgm:presLayoutVars>
          <dgm:bulletEnabled val="1"/>
        </dgm:presLayoutVars>
      </dgm:prSet>
      <dgm:spPr>
        <a:xfrm>
          <a:off x="0" y="801693"/>
          <a:ext cx="1864539" cy="533262"/>
        </a:xfrm>
        <a:prstGeom prst="roundRect">
          <a:avLst/>
        </a:prstGeom>
      </dgm:spPr>
    </dgm:pt>
    <dgm:pt modelId="{7462DB4E-67D9-4840-9EC2-7907292FAADC}" type="pres">
      <dgm:prSet presAssocID="{7D4F979E-7730-4179-9070-9573471D47EA}" presName="sibTrans" presStyleLbl="sibTrans2D1" presStyleIdx="1" presStyleCnt="5"/>
      <dgm:spPr/>
    </dgm:pt>
    <dgm:pt modelId="{8F2A885C-B131-46A3-92DD-CFA85202FCA7}" type="pres">
      <dgm:prSet presAssocID="{7D4F979E-7730-4179-9070-9573471D47EA}" presName="connectorText" presStyleLbl="sibTrans2D1" presStyleIdx="1" presStyleCnt="5"/>
      <dgm:spPr/>
    </dgm:pt>
    <dgm:pt modelId="{40A471DC-B95D-4111-8429-0560685637B3}" type="pres">
      <dgm:prSet presAssocID="{833CF49F-D08C-46EE-A459-302E047FD6B8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1EF99-6BFE-4BC7-8E57-3D4576A18150}" type="pres">
      <dgm:prSet presAssocID="{656F1CBD-83C3-4FBC-A03C-CFA93BEA84C9}" presName="sibTrans" presStyleLbl="sibTrans2D1" presStyleIdx="2" presStyleCnt="5"/>
      <dgm:spPr/>
    </dgm:pt>
    <dgm:pt modelId="{CC990BFD-93A7-4A60-8D74-392587D740FD}" type="pres">
      <dgm:prSet presAssocID="{656F1CBD-83C3-4FBC-A03C-CFA93BEA84C9}" presName="connectorText" presStyleLbl="sibTrans2D1" presStyleIdx="2" presStyleCnt="5"/>
      <dgm:spPr/>
    </dgm:pt>
    <dgm:pt modelId="{EDBD2E78-CB42-433D-A9FF-150F298E1F68}" type="pres">
      <dgm:prSet presAssocID="{63685424-60BC-46AD-8130-6EE7C60986BE}" presName="node" presStyleLbl="node1" presStyleIdx="3" presStyleCnt="6">
        <dgm:presLayoutVars>
          <dgm:bulletEnabled val="1"/>
        </dgm:presLayoutVars>
      </dgm:prSet>
      <dgm:spPr>
        <a:xfrm>
          <a:off x="0" y="2401481"/>
          <a:ext cx="1864539" cy="533262"/>
        </a:xfrm>
        <a:prstGeom prst="roundRect">
          <a:avLst/>
        </a:prstGeom>
      </dgm:spPr>
    </dgm:pt>
    <dgm:pt modelId="{0A6FFD48-5AAF-4851-96CF-AF2A0016649F}" type="pres">
      <dgm:prSet presAssocID="{F160B040-83D6-4CA3-ADB2-BF9729201326}" presName="sibTrans" presStyleLbl="sibTrans2D1" presStyleIdx="3" presStyleCnt="5"/>
      <dgm:spPr/>
    </dgm:pt>
    <dgm:pt modelId="{DED75C09-112B-40D6-B2C7-8B4A973B81EC}" type="pres">
      <dgm:prSet presAssocID="{F160B040-83D6-4CA3-ADB2-BF9729201326}" presName="connectorText" presStyleLbl="sibTrans2D1" presStyleIdx="3" presStyleCnt="5"/>
      <dgm:spPr/>
    </dgm:pt>
    <dgm:pt modelId="{2F062A90-D184-41C3-9DBA-82E1F7DA425F}" type="pres">
      <dgm:prSet presAssocID="{E27A5550-4929-43F5-9611-6B9AAF955B82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2EE3DC60-E8F9-49BF-990A-5FC663C45D12}" type="pres">
      <dgm:prSet presAssocID="{709D83C4-ACCB-410C-800B-5BD667DD64EF}" presName="sibTrans" presStyleLbl="sibTrans2D1" presStyleIdx="4" presStyleCnt="5"/>
      <dgm:spPr/>
    </dgm:pt>
    <dgm:pt modelId="{7BB1A644-4452-42B7-ADC4-EFDF8956EFB8}" type="pres">
      <dgm:prSet presAssocID="{709D83C4-ACCB-410C-800B-5BD667DD64EF}" presName="connectorText" presStyleLbl="sibTrans2D1" presStyleIdx="4" presStyleCnt="5"/>
      <dgm:spPr/>
    </dgm:pt>
    <dgm:pt modelId="{4D977171-A311-402F-BFB1-0CC61E7D9390}" type="pres">
      <dgm:prSet presAssocID="{70256D8E-6565-479E-ADEF-CB79E583A707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DD32D02-1077-4E1A-BA21-1598DB79A40C}" type="presOf" srcId="{709D83C4-ACCB-410C-800B-5BD667DD64EF}" destId="{7BB1A644-4452-42B7-ADC4-EFDF8956EFB8}" srcOrd="1" destOrd="0" presId="urn:microsoft.com/office/officeart/2005/8/layout/process2"/>
    <dgm:cxn modelId="{0588CD21-0AAA-41E0-B4B8-B5EEA999F78B}" type="presOf" srcId="{E27A5550-4929-43F5-9611-6B9AAF955B82}" destId="{2F062A90-D184-41C3-9DBA-82E1F7DA425F}" srcOrd="0" destOrd="0" presId="urn:microsoft.com/office/officeart/2005/8/layout/process2"/>
    <dgm:cxn modelId="{15509438-6D48-4722-AD7F-032C50D4454C}" srcId="{1E0C5F4A-1F34-4791-BE5B-B3BC78E58C55}" destId="{70256D8E-6565-479E-ADEF-CB79E583A707}" srcOrd="5" destOrd="0" parTransId="{CFA02859-B4D2-4DE4-B498-AF6C96CE8704}" sibTransId="{1FC80B09-3846-499B-A0C6-470145D3DCB4}"/>
    <dgm:cxn modelId="{3F75C838-0916-418B-BF2F-F1E96439E804}" type="presOf" srcId="{656F1CBD-83C3-4FBC-A03C-CFA93BEA84C9}" destId="{BAB1EF99-6BFE-4BC7-8E57-3D4576A18150}" srcOrd="0" destOrd="0" presId="urn:microsoft.com/office/officeart/2005/8/layout/process2"/>
    <dgm:cxn modelId="{19DE9042-B6D8-41BD-87F5-37BAAD11BC27}" srcId="{1E0C5F4A-1F34-4791-BE5B-B3BC78E58C55}" destId="{E27A5550-4929-43F5-9611-6B9AAF955B82}" srcOrd="4" destOrd="0" parTransId="{BEFC0CBC-6BE3-410A-94B2-CB47F9D99909}" sibTransId="{709D83C4-ACCB-410C-800B-5BD667DD64EF}"/>
    <dgm:cxn modelId="{F81BC967-7922-495E-933F-EF7B7F4A36D1}" type="presOf" srcId="{1E0C5F4A-1F34-4791-BE5B-B3BC78E58C55}" destId="{FB68E620-802E-49B1-95EA-5D1BAF01DC2B}" srcOrd="0" destOrd="0" presId="urn:microsoft.com/office/officeart/2005/8/layout/process2"/>
    <dgm:cxn modelId="{63737055-4847-4633-A28F-F9DF9A28C3E8}" type="presOf" srcId="{656F1CBD-83C3-4FBC-A03C-CFA93BEA84C9}" destId="{CC990BFD-93A7-4A60-8D74-392587D740FD}" srcOrd="1" destOrd="0" presId="urn:microsoft.com/office/officeart/2005/8/layout/process2"/>
    <dgm:cxn modelId="{EB8A7D75-D1C5-47B1-97AE-6AD8935FCE56}" type="presOf" srcId="{FDF23621-48D0-4201-B90C-04BDCE6519F1}" destId="{B8EABFF6-87E5-4950-9A40-5308E6CE1650}" srcOrd="1" destOrd="0" presId="urn:microsoft.com/office/officeart/2005/8/layout/process2"/>
    <dgm:cxn modelId="{B851E056-017E-4605-8E46-BBFE425EFEFA}" srcId="{1E0C5F4A-1F34-4791-BE5B-B3BC78E58C55}" destId="{63685424-60BC-46AD-8130-6EE7C60986BE}" srcOrd="3" destOrd="0" parTransId="{A93B101A-0188-481C-8B70-7606B6FBE3E3}" sibTransId="{F160B040-83D6-4CA3-ADB2-BF9729201326}"/>
    <dgm:cxn modelId="{FAA2427A-1321-4D5A-B9F3-C3FAFF64D604}" type="presOf" srcId="{833CF49F-D08C-46EE-A459-302E047FD6B8}" destId="{40A471DC-B95D-4111-8429-0560685637B3}" srcOrd="0" destOrd="0" presId="urn:microsoft.com/office/officeart/2005/8/layout/process2"/>
    <dgm:cxn modelId="{36B7438B-1170-4D93-B661-252A54419677}" srcId="{1E0C5F4A-1F34-4791-BE5B-B3BC78E58C55}" destId="{833CF49F-D08C-46EE-A459-302E047FD6B8}" srcOrd="2" destOrd="0" parTransId="{154151C7-5953-4C29-994E-166FE9405815}" sibTransId="{656F1CBD-83C3-4FBC-A03C-CFA93BEA84C9}"/>
    <dgm:cxn modelId="{1B2EF892-E8D0-4DB5-8AB1-22920397BD2F}" type="presOf" srcId="{70256D8E-6565-479E-ADEF-CB79E583A707}" destId="{4D977171-A311-402F-BFB1-0CC61E7D9390}" srcOrd="0" destOrd="0" presId="urn:microsoft.com/office/officeart/2005/8/layout/process2"/>
    <dgm:cxn modelId="{84764293-464B-4572-B686-6F4384743B1C}" type="presOf" srcId="{7D4F979E-7730-4179-9070-9573471D47EA}" destId="{8F2A885C-B131-46A3-92DD-CFA85202FCA7}" srcOrd="1" destOrd="0" presId="urn:microsoft.com/office/officeart/2005/8/layout/process2"/>
    <dgm:cxn modelId="{9035CA94-90E4-439D-BB5B-5F82109EA136}" srcId="{1E0C5F4A-1F34-4791-BE5B-B3BC78E58C55}" destId="{DF9BA732-0D7E-4320-B121-CD739074039C}" srcOrd="0" destOrd="0" parTransId="{FCC019FA-E953-43A5-A1D3-9ADC3E9762BF}" sibTransId="{FDF23621-48D0-4201-B90C-04BDCE6519F1}"/>
    <dgm:cxn modelId="{42ED1099-9EE8-4581-A972-EB8DB25D3E8A}" type="presOf" srcId="{DF9BA732-0D7E-4320-B121-CD739074039C}" destId="{8DE168A9-53ED-47A8-A2B9-A1FBF8023A4C}" srcOrd="0" destOrd="0" presId="urn:microsoft.com/office/officeart/2005/8/layout/process2"/>
    <dgm:cxn modelId="{72E32FA3-3A44-41D3-83E9-22D9134B9647}" type="presOf" srcId="{7D4F979E-7730-4179-9070-9573471D47EA}" destId="{7462DB4E-67D9-4840-9EC2-7907292FAADC}" srcOrd="0" destOrd="0" presId="urn:microsoft.com/office/officeart/2005/8/layout/process2"/>
    <dgm:cxn modelId="{2082C3A8-21F9-47C0-8AD7-FFAAA3804DA5}" type="presOf" srcId="{F160B040-83D6-4CA3-ADB2-BF9729201326}" destId="{0A6FFD48-5AAF-4851-96CF-AF2A0016649F}" srcOrd="0" destOrd="0" presId="urn:microsoft.com/office/officeart/2005/8/layout/process2"/>
    <dgm:cxn modelId="{829FE3A9-6E59-4A44-99FE-B4AF2D43AF4C}" type="presOf" srcId="{F160B040-83D6-4CA3-ADB2-BF9729201326}" destId="{DED75C09-112B-40D6-B2C7-8B4A973B81EC}" srcOrd="1" destOrd="0" presId="urn:microsoft.com/office/officeart/2005/8/layout/process2"/>
    <dgm:cxn modelId="{D3803ED1-14CD-4082-80A0-A3DB50455EC4}" type="presOf" srcId="{FDF23621-48D0-4201-B90C-04BDCE6519F1}" destId="{E2B7FDC8-DA61-46E7-A500-A1F189BB9CAE}" srcOrd="0" destOrd="0" presId="urn:microsoft.com/office/officeart/2005/8/layout/process2"/>
    <dgm:cxn modelId="{4103F8EA-483D-41BB-9CF4-90C2A741BFC2}" srcId="{1E0C5F4A-1F34-4791-BE5B-B3BC78E58C55}" destId="{D2EC2EBA-9C1B-432A-A9A0-D9C114CDC05B}" srcOrd="1" destOrd="0" parTransId="{A89D5C07-FF4D-4161-B391-16EE2DDD9E81}" sibTransId="{7D4F979E-7730-4179-9070-9573471D47EA}"/>
    <dgm:cxn modelId="{F02408F0-6A29-4589-9297-3FAF2960E354}" type="presOf" srcId="{709D83C4-ACCB-410C-800B-5BD667DD64EF}" destId="{2EE3DC60-E8F9-49BF-990A-5FC663C45D12}" srcOrd="0" destOrd="0" presId="urn:microsoft.com/office/officeart/2005/8/layout/process2"/>
    <dgm:cxn modelId="{48D94CF7-028F-4040-8ABD-EB1DE40311FF}" type="presOf" srcId="{63685424-60BC-46AD-8130-6EE7C60986BE}" destId="{EDBD2E78-CB42-433D-A9FF-150F298E1F68}" srcOrd="0" destOrd="0" presId="urn:microsoft.com/office/officeart/2005/8/layout/process2"/>
    <dgm:cxn modelId="{DE19DDFB-C7EA-4A2B-A642-1336E9A0A78B}" type="presOf" srcId="{D2EC2EBA-9C1B-432A-A9A0-D9C114CDC05B}" destId="{309EDA65-5AD7-449C-BE9D-0C14B16315DB}" srcOrd="0" destOrd="0" presId="urn:microsoft.com/office/officeart/2005/8/layout/process2"/>
    <dgm:cxn modelId="{1280D6ED-3F19-4A94-AA09-B295A7CC196F}" type="presParOf" srcId="{FB68E620-802E-49B1-95EA-5D1BAF01DC2B}" destId="{8DE168A9-53ED-47A8-A2B9-A1FBF8023A4C}" srcOrd="0" destOrd="0" presId="urn:microsoft.com/office/officeart/2005/8/layout/process2"/>
    <dgm:cxn modelId="{6E290161-FC38-4EC6-AE64-159581C5840E}" type="presParOf" srcId="{FB68E620-802E-49B1-95EA-5D1BAF01DC2B}" destId="{E2B7FDC8-DA61-46E7-A500-A1F189BB9CAE}" srcOrd="1" destOrd="0" presId="urn:microsoft.com/office/officeart/2005/8/layout/process2"/>
    <dgm:cxn modelId="{1D15C1E7-4EBE-4486-97A6-B048FAA32B69}" type="presParOf" srcId="{E2B7FDC8-DA61-46E7-A500-A1F189BB9CAE}" destId="{B8EABFF6-87E5-4950-9A40-5308E6CE1650}" srcOrd="0" destOrd="0" presId="urn:microsoft.com/office/officeart/2005/8/layout/process2"/>
    <dgm:cxn modelId="{86BA8B49-23A1-4946-AC5D-148BA1323744}" type="presParOf" srcId="{FB68E620-802E-49B1-95EA-5D1BAF01DC2B}" destId="{309EDA65-5AD7-449C-BE9D-0C14B16315DB}" srcOrd="2" destOrd="0" presId="urn:microsoft.com/office/officeart/2005/8/layout/process2"/>
    <dgm:cxn modelId="{C6898E45-DF99-4DC1-AFCF-149825DE24B8}" type="presParOf" srcId="{FB68E620-802E-49B1-95EA-5D1BAF01DC2B}" destId="{7462DB4E-67D9-4840-9EC2-7907292FAADC}" srcOrd="3" destOrd="0" presId="urn:microsoft.com/office/officeart/2005/8/layout/process2"/>
    <dgm:cxn modelId="{BC80CCB5-20E1-4299-A176-00C8FAC11610}" type="presParOf" srcId="{7462DB4E-67D9-4840-9EC2-7907292FAADC}" destId="{8F2A885C-B131-46A3-92DD-CFA85202FCA7}" srcOrd="0" destOrd="0" presId="urn:microsoft.com/office/officeart/2005/8/layout/process2"/>
    <dgm:cxn modelId="{04F62E6C-9DB9-4DAE-90CA-13B66DB6595E}" type="presParOf" srcId="{FB68E620-802E-49B1-95EA-5D1BAF01DC2B}" destId="{40A471DC-B95D-4111-8429-0560685637B3}" srcOrd="4" destOrd="0" presId="urn:microsoft.com/office/officeart/2005/8/layout/process2"/>
    <dgm:cxn modelId="{48920DA9-8911-48D3-8876-6E67B3D86796}" type="presParOf" srcId="{FB68E620-802E-49B1-95EA-5D1BAF01DC2B}" destId="{BAB1EF99-6BFE-4BC7-8E57-3D4576A18150}" srcOrd="5" destOrd="0" presId="urn:microsoft.com/office/officeart/2005/8/layout/process2"/>
    <dgm:cxn modelId="{7B14BA32-3A70-4C78-892D-BF13A1165099}" type="presParOf" srcId="{BAB1EF99-6BFE-4BC7-8E57-3D4576A18150}" destId="{CC990BFD-93A7-4A60-8D74-392587D740FD}" srcOrd="0" destOrd="0" presId="urn:microsoft.com/office/officeart/2005/8/layout/process2"/>
    <dgm:cxn modelId="{2FDE4F85-1654-4D10-AE2E-BC46A6224976}" type="presParOf" srcId="{FB68E620-802E-49B1-95EA-5D1BAF01DC2B}" destId="{EDBD2E78-CB42-433D-A9FF-150F298E1F68}" srcOrd="6" destOrd="0" presId="urn:microsoft.com/office/officeart/2005/8/layout/process2"/>
    <dgm:cxn modelId="{90AEBA19-5045-4A00-8D7F-87A444C843D6}" type="presParOf" srcId="{FB68E620-802E-49B1-95EA-5D1BAF01DC2B}" destId="{0A6FFD48-5AAF-4851-96CF-AF2A0016649F}" srcOrd="7" destOrd="0" presId="urn:microsoft.com/office/officeart/2005/8/layout/process2"/>
    <dgm:cxn modelId="{2E0FA9F0-888A-4CEF-894E-D3855E4CDBF6}" type="presParOf" srcId="{0A6FFD48-5AAF-4851-96CF-AF2A0016649F}" destId="{DED75C09-112B-40D6-B2C7-8B4A973B81EC}" srcOrd="0" destOrd="0" presId="urn:microsoft.com/office/officeart/2005/8/layout/process2"/>
    <dgm:cxn modelId="{897501A1-DD29-477B-B70A-67101801314D}" type="presParOf" srcId="{FB68E620-802E-49B1-95EA-5D1BAF01DC2B}" destId="{2F062A90-D184-41C3-9DBA-82E1F7DA425F}" srcOrd="8" destOrd="0" presId="urn:microsoft.com/office/officeart/2005/8/layout/process2"/>
    <dgm:cxn modelId="{CC466303-4CD0-4F35-8861-9AF668F704AC}" type="presParOf" srcId="{FB68E620-802E-49B1-95EA-5D1BAF01DC2B}" destId="{2EE3DC60-E8F9-49BF-990A-5FC663C45D12}" srcOrd="9" destOrd="0" presId="urn:microsoft.com/office/officeart/2005/8/layout/process2"/>
    <dgm:cxn modelId="{A2BE5BAA-8869-4B32-890F-A41E8128574F}" type="presParOf" srcId="{2EE3DC60-E8F9-49BF-990A-5FC663C45D12}" destId="{7BB1A644-4452-42B7-ADC4-EFDF8956EFB8}" srcOrd="0" destOrd="0" presId="urn:microsoft.com/office/officeart/2005/8/layout/process2"/>
    <dgm:cxn modelId="{521CEF56-627E-495E-9620-BC95DF81BAB0}" type="presParOf" srcId="{FB68E620-802E-49B1-95EA-5D1BAF01DC2B}" destId="{4D977171-A311-402F-BFB1-0CC61E7D939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0" y="1799"/>
          <a:ext cx="1864539" cy="533262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Challenge Overview</a:t>
          </a:r>
          <a:endParaRPr lang="en-US" sz="1600" kern="1200"/>
        </a:p>
      </dsp:txBody>
      <dsp:txXfrm>
        <a:off x="26032" y="27831"/>
        <a:ext cx="1812475" cy="481198"/>
      </dsp:txXfrm>
    </dsp:sp>
    <dsp:sp modelId="{E2B7FDC8-DA61-46E7-A500-A1F189BB9CAE}">
      <dsp:nvSpPr>
        <dsp:cNvPr id="0" name=""/>
        <dsp:cNvSpPr/>
      </dsp:nvSpPr>
      <dsp:spPr>
        <a:xfrm rot="5400000">
          <a:off x="832282" y="548393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568390"/>
        <a:ext cx="143980" cy="139981"/>
      </dsp:txXfrm>
    </dsp:sp>
    <dsp:sp modelId="{309EDA65-5AD7-449C-BE9D-0C14B16315DB}">
      <dsp:nvSpPr>
        <dsp:cNvPr id="0" name=""/>
        <dsp:cNvSpPr/>
      </dsp:nvSpPr>
      <dsp:spPr>
        <a:xfrm>
          <a:off x="0" y="801693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Approach</a:t>
          </a:r>
          <a:endParaRPr lang="en-US" sz="1600" kern="1200"/>
        </a:p>
      </dsp:txBody>
      <dsp:txXfrm>
        <a:off x="26032" y="827725"/>
        <a:ext cx="1812475" cy="481198"/>
      </dsp:txXfrm>
    </dsp:sp>
    <dsp:sp modelId="{7462DB4E-67D9-4840-9EC2-7907292FAADC}">
      <dsp:nvSpPr>
        <dsp:cNvPr id="0" name=""/>
        <dsp:cNvSpPr/>
      </dsp:nvSpPr>
      <dsp:spPr>
        <a:xfrm rot="5400000">
          <a:off x="832282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0" y="1601587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Solution</a:t>
          </a:r>
          <a:endParaRPr lang="en-US" sz="1600" kern="1200"/>
        </a:p>
      </dsp:txBody>
      <dsp:txXfrm>
        <a:off x="26032" y="1627619"/>
        <a:ext cx="1812475" cy="481198"/>
      </dsp:txXfrm>
    </dsp:sp>
    <dsp:sp modelId="{BAB1EF99-6BFE-4BC7-8E57-3D4576A18150}">
      <dsp:nvSpPr>
        <dsp:cNvPr id="0" name=""/>
        <dsp:cNvSpPr/>
      </dsp:nvSpPr>
      <dsp:spPr>
        <a:xfrm rot="5400000">
          <a:off x="832282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0" y="2401481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Benefits</a:t>
          </a:r>
          <a:endParaRPr lang="en-US" sz="1600" kern="1200"/>
        </a:p>
      </dsp:txBody>
      <dsp:txXfrm>
        <a:off x="26032" y="2427513"/>
        <a:ext cx="1812475" cy="481198"/>
      </dsp:txXfrm>
    </dsp:sp>
    <dsp:sp modelId="{0A6FFD48-5AAF-4851-96CF-AF2A0016649F}">
      <dsp:nvSpPr>
        <dsp:cNvPr id="0" name=""/>
        <dsp:cNvSpPr/>
      </dsp:nvSpPr>
      <dsp:spPr>
        <a:xfrm rot="5400000">
          <a:off x="832282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0" y="3201374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Next Steps</a:t>
          </a:r>
          <a:endParaRPr lang="en-US" sz="1600" kern="1200"/>
        </a:p>
      </dsp:txBody>
      <dsp:txXfrm>
        <a:off x="26032" y="3227406"/>
        <a:ext cx="1812475" cy="481198"/>
      </dsp:txXfrm>
    </dsp:sp>
    <dsp:sp modelId="{2EE3DC60-E8F9-49BF-990A-5FC663C45D12}">
      <dsp:nvSpPr>
        <dsp:cNvPr id="0" name=""/>
        <dsp:cNvSpPr/>
      </dsp:nvSpPr>
      <dsp:spPr>
        <a:xfrm rot="5400000">
          <a:off x="832282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0" y="4001268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Q&amp;A</a:t>
          </a:r>
          <a:endParaRPr lang="en-US" sz="1600" kern="1200"/>
        </a:p>
      </dsp:txBody>
      <dsp:txXfrm>
        <a:off x="26032" y="4027300"/>
        <a:ext cx="1812475" cy="4811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177369" y="1799"/>
          <a:ext cx="1509799" cy="533262"/>
        </a:xfrm>
        <a:prstGeom prst="roundRect">
          <a:avLst/>
        </a:prstGeom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Challenge </a:t>
          </a:r>
          <a:r>
            <a:rPr lang="en-GB" sz="14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Overview</a:t>
          </a:r>
          <a:endParaRPr lang="en-US" sz="14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203401" y="27831"/>
        <a:ext cx="1457735" cy="481198"/>
      </dsp:txXfrm>
    </dsp:sp>
    <dsp:sp modelId="{E2B7FDC8-DA61-46E7-A500-A1F189BB9CAE}">
      <dsp:nvSpPr>
        <dsp:cNvPr id="0" name=""/>
        <dsp:cNvSpPr/>
      </dsp:nvSpPr>
      <dsp:spPr>
        <a:xfrm rot="5400000">
          <a:off x="832282" y="548393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568390"/>
        <a:ext cx="143980" cy="139981"/>
      </dsp:txXfrm>
    </dsp:sp>
    <dsp:sp modelId="{309EDA65-5AD7-449C-BE9D-0C14B16315DB}">
      <dsp:nvSpPr>
        <dsp:cNvPr id="0" name=""/>
        <dsp:cNvSpPr/>
      </dsp:nvSpPr>
      <dsp:spPr>
        <a:xfrm>
          <a:off x="177369" y="801693"/>
          <a:ext cx="150979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4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203401" y="827725"/>
        <a:ext cx="1457735" cy="481198"/>
      </dsp:txXfrm>
    </dsp:sp>
    <dsp:sp modelId="{7462DB4E-67D9-4840-9EC2-7907292FAADC}">
      <dsp:nvSpPr>
        <dsp:cNvPr id="0" name=""/>
        <dsp:cNvSpPr/>
      </dsp:nvSpPr>
      <dsp:spPr>
        <a:xfrm rot="5400000">
          <a:off x="832282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177369" y="1601587"/>
          <a:ext cx="150979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Solution</a:t>
          </a:r>
          <a:endParaRPr lang="en-US" sz="1400" kern="1200"/>
        </a:p>
      </dsp:txBody>
      <dsp:txXfrm>
        <a:off x="203401" y="1627619"/>
        <a:ext cx="1457735" cy="481198"/>
      </dsp:txXfrm>
    </dsp:sp>
    <dsp:sp modelId="{BAB1EF99-6BFE-4BC7-8E57-3D4576A18150}">
      <dsp:nvSpPr>
        <dsp:cNvPr id="0" name=""/>
        <dsp:cNvSpPr/>
      </dsp:nvSpPr>
      <dsp:spPr>
        <a:xfrm rot="5400000">
          <a:off x="832282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177369" y="2401481"/>
          <a:ext cx="150979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Benefits</a:t>
          </a:r>
          <a:endParaRPr lang="en-US" sz="1400" kern="1200"/>
        </a:p>
      </dsp:txBody>
      <dsp:txXfrm>
        <a:off x="203401" y="2427513"/>
        <a:ext cx="1457735" cy="481198"/>
      </dsp:txXfrm>
    </dsp:sp>
    <dsp:sp modelId="{0A6FFD48-5AAF-4851-96CF-AF2A0016649F}">
      <dsp:nvSpPr>
        <dsp:cNvPr id="0" name=""/>
        <dsp:cNvSpPr/>
      </dsp:nvSpPr>
      <dsp:spPr>
        <a:xfrm rot="5400000">
          <a:off x="832282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177369" y="3201374"/>
          <a:ext cx="1509799" cy="533262"/>
        </a:xfrm>
        <a:prstGeom prst="roundRect">
          <a:avLst/>
        </a:prstGeom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Next Steps</a:t>
          </a:r>
          <a:endParaRPr lang="en-US" sz="1400" kern="1200"/>
        </a:p>
      </dsp:txBody>
      <dsp:txXfrm>
        <a:off x="203401" y="3227406"/>
        <a:ext cx="1457735" cy="481198"/>
      </dsp:txXfrm>
    </dsp:sp>
    <dsp:sp modelId="{2EE3DC60-E8F9-49BF-990A-5FC663C45D12}">
      <dsp:nvSpPr>
        <dsp:cNvPr id="0" name=""/>
        <dsp:cNvSpPr/>
      </dsp:nvSpPr>
      <dsp:spPr>
        <a:xfrm rot="5400000">
          <a:off x="832282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177369" y="4001268"/>
          <a:ext cx="150979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Q&amp;A</a:t>
          </a:r>
          <a:endParaRPr lang="en-US" sz="1400" kern="1200"/>
        </a:p>
      </dsp:txBody>
      <dsp:txXfrm>
        <a:off x="203401" y="4027300"/>
        <a:ext cx="1457735" cy="4811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F80C5-C953-4CB4-8DCF-90F5CF6BDE63}">
      <dsp:nvSpPr>
        <dsp:cNvPr id="0" name=""/>
        <dsp:cNvSpPr/>
      </dsp:nvSpPr>
      <dsp:spPr>
        <a:xfrm>
          <a:off x="0" y="1251456"/>
          <a:ext cx="10067753" cy="1668608"/>
        </a:xfrm>
        <a:prstGeom prst="notchedRightArrow">
          <a:avLst/>
        </a:prstGeom>
        <a:solidFill>
          <a:srgbClr val="1375A1"/>
        </a:soli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  <a:softEdge rad="342900"/>
        </a:effectLst>
        <a:scene3d>
          <a:camera prst="orthographicFront"/>
          <a:lightRig rig="threePt" dir="t">
            <a:rot lat="0" lon="0" rev="7500000"/>
          </a:lightRig>
        </a:scene3d>
        <a:sp3d z="-152400" extrusionH="120650" prstMaterial="matte">
          <a:bevelT w="144450" h="6350" prst="softRound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FA3A315-6523-4222-8DC0-89F05E4097C9}">
      <dsp:nvSpPr>
        <dsp:cNvPr id="0" name=""/>
        <dsp:cNvSpPr/>
      </dsp:nvSpPr>
      <dsp:spPr>
        <a:xfrm>
          <a:off x="4424" y="0"/>
          <a:ext cx="2920041" cy="166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bg2"/>
              </a:solidFill>
              <a:latin typeface="Bahnschrift Light Condensed" panose="020B0502040204020203" pitchFamily="34" charset="0"/>
            </a:rPr>
            <a:t>Host data in a cloud SQL database.</a:t>
          </a:r>
          <a:endParaRPr lang="en-US" sz="2400" kern="1200">
            <a:solidFill>
              <a:schemeClr val="bg2"/>
            </a:solidFill>
          </a:endParaRPr>
        </a:p>
      </dsp:txBody>
      <dsp:txXfrm>
        <a:off x="4424" y="0"/>
        <a:ext cx="2920041" cy="1668608"/>
      </dsp:txXfrm>
    </dsp:sp>
    <dsp:sp modelId="{D7649F08-00C9-4C24-8955-E879BCD56E45}">
      <dsp:nvSpPr>
        <dsp:cNvPr id="0" name=""/>
        <dsp:cNvSpPr/>
      </dsp:nvSpPr>
      <dsp:spPr>
        <a:xfrm>
          <a:off x="1255869" y="1877184"/>
          <a:ext cx="417152" cy="41715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68BC43-5E69-44D0-84D5-8855216E6209}">
      <dsp:nvSpPr>
        <dsp:cNvPr id="0" name=""/>
        <dsp:cNvSpPr/>
      </dsp:nvSpPr>
      <dsp:spPr>
        <a:xfrm>
          <a:off x="3070468" y="2502912"/>
          <a:ext cx="2920041" cy="166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bg2"/>
              </a:solidFill>
              <a:latin typeface="Bahnschrift Light Condensed" panose="020B0502040204020203" pitchFamily="34" charset="0"/>
            </a:rPr>
            <a:t>Use Power Automate to automatically notify relevant users of document submissions.</a:t>
          </a:r>
          <a:endParaRPr lang="en-GB" sz="2400" kern="1200">
            <a:solidFill>
              <a:schemeClr val="bg2"/>
            </a:solidFill>
          </a:endParaRPr>
        </a:p>
      </dsp:txBody>
      <dsp:txXfrm>
        <a:off x="3070468" y="2502912"/>
        <a:ext cx="2920041" cy="1668608"/>
      </dsp:txXfrm>
    </dsp:sp>
    <dsp:sp modelId="{B7F2ABC3-3999-45F9-A99F-1EAC842683A0}">
      <dsp:nvSpPr>
        <dsp:cNvPr id="0" name=""/>
        <dsp:cNvSpPr/>
      </dsp:nvSpPr>
      <dsp:spPr>
        <a:xfrm>
          <a:off x="4321912" y="1877184"/>
          <a:ext cx="417152" cy="41715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13A0C7-60C7-4440-9408-58D343E17C94}">
      <dsp:nvSpPr>
        <dsp:cNvPr id="0" name=""/>
        <dsp:cNvSpPr/>
      </dsp:nvSpPr>
      <dsp:spPr>
        <a:xfrm>
          <a:off x="6136511" y="0"/>
          <a:ext cx="2920041" cy="1668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bg2"/>
              </a:solidFill>
              <a:latin typeface="Bahnschrift Light Condensed" panose="020B0502040204020203" pitchFamily="34" charset="0"/>
            </a:rPr>
            <a:t>Integrate with project programme such as Primavera cloud using API.</a:t>
          </a:r>
          <a:endParaRPr lang="en-GB" sz="2400" kern="1200">
            <a:solidFill>
              <a:schemeClr val="bg2"/>
            </a:solidFill>
          </a:endParaRPr>
        </a:p>
      </dsp:txBody>
      <dsp:txXfrm>
        <a:off x="6136511" y="0"/>
        <a:ext cx="2920041" cy="1668608"/>
      </dsp:txXfrm>
    </dsp:sp>
    <dsp:sp modelId="{11DFA329-BD0F-4A2E-8A71-BC9CABB6D5C2}">
      <dsp:nvSpPr>
        <dsp:cNvPr id="0" name=""/>
        <dsp:cNvSpPr/>
      </dsp:nvSpPr>
      <dsp:spPr>
        <a:xfrm>
          <a:off x="7387956" y="1877184"/>
          <a:ext cx="417152" cy="41715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177369" y="1799"/>
          <a:ext cx="1509799" cy="533262"/>
        </a:xfrm>
        <a:prstGeom prst="roundRect">
          <a:avLst/>
        </a:prstGeom>
        <a:solidFill>
          <a:srgbClr val="388EAF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Challenge </a:t>
          </a:r>
          <a:r>
            <a:rPr lang="en-GB" sz="14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Overview</a:t>
          </a:r>
          <a:endParaRPr lang="en-US" sz="14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203401" y="27831"/>
        <a:ext cx="1457735" cy="481198"/>
      </dsp:txXfrm>
    </dsp:sp>
    <dsp:sp modelId="{E2B7FDC8-DA61-46E7-A500-A1F189BB9CAE}">
      <dsp:nvSpPr>
        <dsp:cNvPr id="0" name=""/>
        <dsp:cNvSpPr/>
      </dsp:nvSpPr>
      <dsp:spPr>
        <a:xfrm rot="5400000">
          <a:off x="832282" y="548393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568390"/>
        <a:ext cx="143980" cy="139981"/>
      </dsp:txXfrm>
    </dsp:sp>
    <dsp:sp modelId="{309EDA65-5AD7-449C-BE9D-0C14B16315DB}">
      <dsp:nvSpPr>
        <dsp:cNvPr id="0" name=""/>
        <dsp:cNvSpPr/>
      </dsp:nvSpPr>
      <dsp:spPr>
        <a:xfrm>
          <a:off x="177369" y="801693"/>
          <a:ext cx="150979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4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203401" y="827725"/>
        <a:ext cx="1457735" cy="481198"/>
      </dsp:txXfrm>
    </dsp:sp>
    <dsp:sp modelId="{7462DB4E-67D9-4840-9EC2-7907292FAADC}">
      <dsp:nvSpPr>
        <dsp:cNvPr id="0" name=""/>
        <dsp:cNvSpPr/>
      </dsp:nvSpPr>
      <dsp:spPr>
        <a:xfrm rot="5400000">
          <a:off x="832282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177369" y="1601587"/>
          <a:ext cx="150979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Solution</a:t>
          </a:r>
          <a:endParaRPr lang="en-US" sz="1400" kern="1200"/>
        </a:p>
      </dsp:txBody>
      <dsp:txXfrm>
        <a:off x="203401" y="1627619"/>
        <a:ext cx="1457735" cy="481198"/>
      </dsp:txXfrm>
    </dsp:sp>
    <dsp:sp modelId="{BAB1EF99-6BFE-4BC7-8E57-3D4576A18150}">
      <dsp:nvSpPr>
        <dsp:cNvPr id="0" name=""/>
        <dsp:cNvSpPr/>
      </dsp:nvSpPr>
      <dsp:spPr>
        <a:xfrm rot="5400000">
          <a:off x="832282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177369" y="2401481"/>
          <a:ext cx="150979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Benefits</a:t>
          </a:r>
          <a:endParaRPr lang="en-US" sz="1400" kern="1200"/>
        </a:p>
      </dsp:txBody>
      <dsp:txXfrm>
        <a:off x="203401" y="2427513"/>
        <a:ext cx="1457735" cy="481198"/>
      </dsp:txXfrm>
    </dsp:sp>
    <dsp:sp modelId="{0A6FFD48-5AAF-4851-96CF-AF2A0016649F}">
      <dsp:nvSpPr>
        <dsp:cNvPr id="0" name=""/>
        <dsp:cNvSpPr/>
      </dsp:nvSpPr>
      <dsp:spPr>
        <a:xfrm rot="5400000">
          <a:off x="832282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177369" y="3201374"/>
          <a:ext cx="1509799" cy="533262"/>
        </a:xfrm>
        <a:prstGeom prst="roundRect">
          <a:avLst/>
        </a:prstGeom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Next Steps</a:t>
          </a:r>
          <a:endParaRPr lang="en-US" sz="1400" kern="1200"/>
        </a:p>
      </dsp:txBody>
      <dsp:txXfrm>
        <a:off x="203401" y="3227406"/>
        <a:ext cx="1457735" cy="481198"/>
      </dsp:txXfrm>
    </dsp:sp>
    <dsp:sp modelId="{2EE3DC60-E8F9-49BF-990A-5FC663C45D12}">
      <dsp:nvSpPr>
        <dsp:cNvPr id="0" name=""/>
        <dsp:cNvSpPr/>
      </dsp:nvSpPr>
      <dsp:spPr>
        <a:xfrm rot="5400000">
          <a:off x="832282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60279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177369" y="4001268"/>
          <a:ext cx="1509799" cy="533262"/>
        </a:xfrm>
        <a:prstGeom prst="roundRect">
          <a:avLst/>
        </a:prstGeom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Q&amp;A</a:t>
          </a:r>
          <a:endParaRPr lang="en-US" sz="14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03401" y="4027300"/>
        <a:ext cx="1457735" cy="4811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5437B-DC6B-42DF-A147-A9C76EA9F2CF}">
      <dsp:nvSpPr>
        <dsp:cNvPr id="0" name=""/>
        <dsp:cNvSpPr/>
      </dsp:nvSpPr>
      <dsp:spPr>
        <a:xfrm>
          <a:off x="0" y="3930943"/>
          <a:ext cx="9762603" cy="0"/>
        </a:xfrm>
        <a:prstGeom prst="line">
          <a:avLst/>
        </a:prstGeom>
        <a:noFill/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B8F80-DF34-49BD-A3B8-6EF630C08354}">
      <dsp:nvSpPr>
        <dsp:cNvPr id="0" name=""/>
        <dsp:cNvSpPr/>
      </dsp:nvSpPr>
      <dsp:spPr>
        <a:xfrm>
          <a:off x="0" y="2599539"/>
          <a:ext cx="9762603" cy="0"/>
        </a:xfrm>
        <a:prstGeom prst="line">
          <a:avLst/>
        </a:prstGeom>
        <a:noFill/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E20AE-779D-4B5C-8C9A-0D9E64A26660}">
      <dsp:nvSpPr>
        <dsp:cNvPr id="0" name=""/>
        <dsp:cNvSpPr/>
      </dsp:nvSpPr>
      <dsp:spPr>
        <a:xfrm>
          <a:off x="0" y="1268136"/>
          <a:ext cx="9762603" cy="0"/>
        </a:xfrm>
        <a:prstGeom prst="line">
          <a:avLst/>
        </a:prstGeom>
        <a:noFill/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52682-CE86-4700-A30E-686CACD5114D}">
      <dsp:nvSpPr>
        <dsp:cNvPr id="0" name=""/>
        <dsp:cNvSpPr/>
      </dsp:nvSpPr>
      <dsp:spPr>
        <a:xfrm>
          <a:off x="2538276" y="132"/>
          <a:ext cx="7224326" cy="126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GB" altLang="en-US" sz="2400" b="0" i="0" u="none" strike="noStrike" kern="1200" cap="none" normalizeH="0" baseline="0">
              <a:ln/>
              <a:solidFill>
                <a:schemeClr val="bg2"/>
              </a:solidFill>
              <a:effectLst/>
              <a:latin typeface="Bahnschrift Light Condensed"/>
            </a:rPr>
            <a:t>Our solution allows users to push documents back to a WIP status, this will allow them to revise the document before resubmitting it for approval</a:t>
          </a:r>
          <a:endParaRPr kumimoji="0" lang="en-US" altLang="en-US" sz="2400" b="0" i="0" u="none" strike="noStrike" kern="1200" cap="none" normalizeH="0" baseline="0">
            <a:ln/>
            <a:solidFill>
              <a:schemeClr val="bg2"/>
            </a:solidFill>
            <a:effectLst/>
            <a:latin typeface="Bahnschrift Light Condensed"/>
          </a:endParaRPr>
        </a:p>
      </dsp:txBody>
      <dsp:txXfrm>
        <a:off x="2538276" y="132"/>
        <a:ext cx="7224326" cy="1268003"/>
      </dsp:txXfrm>
    </dsp:sp>
    <dsp:sp modelId="{0E186498-D2F2-4857-AEE5-8878E4297439}">
      <dsp:nvSpPr>
        <dsp:cNvPr id="0" name=""/>
        <dsp:cNvSpPr/>
      </dsp:nvSpPr>
      <dsp:spPr>
        <a:xfrm>
          <a:off x="0" y="132"/>
          <a:ext cx="2538276" cy="1268003"/>
        </a:xfrm>
        <a:prstGeom prst="round2SameRect">
          <a:avLst>
            <a:gd name="adj1" fmla="val 16670"/>
            <a:gd name="adj2" fmla="val 0"/>
          </a:avLst>
        </a:prstGeom>
        <a:solidFill>
          <a:srgbClr val="388EAF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kumimoji="0" lang="en-US" altLang="en-US" sz="1800" b="0" i="0" u="none" strike="noStrike" kern="1200" cap="none" normalizeH="0" baseline="0">
              <a:ln/>
              <a:effectLst/>
              <a:latin typeface="Bahnschrift Light Condensed"/>
              <a:cs typeface="Calibri"/>
            </a:rPr>
            <a:t>If documents need to be updated, how have you taken this into account in your model?</a:t>
          </a:r>
          <a:r>
            <a:rPr kumimoji="0" lang="en-US" altLang="en-US" sz="1800" b="0" i="0" u="none" strike="noStrike" kern="1200" cap="none" normalizeH="0" baseline="0">
              <a:ln/>
              <a:effectLst/>
              <a:latin typeface="Bahnschrift Light Condensed"/>
            </a:rPr>
            <a:t> </a:t>
          </a:r>
          <a:endParaRPr lang="en-US" sz="1800" b="0" kern="1200"/>
        </a:p>
      </dsp:txBody>
      <dsp:txXfrm>
        <a:off x="61910" y="62042"/>
        <a:ext cx="2414456" cy="1206093"/>
      </dsp:txXfrm>
    </dsp:sp>
    <dsp:sp modelId="{CF8C12AB-D837-47CA-983C-9A86326A7ADA}">
      <dsp:nvSpPr>
        <dsp:cNvPr id="0" name=""/>
        <dsp:cNvSpPr/>
      </dsp:nvSpPr>
      <dsp:spPr>
        <a:xfrm>
          <a:off x="2538276" y="1331536"/>
          <a:ext cx="7224326" cy="126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1" i="0" u="none" strike="noStrike" kern="1200" cap="none" normalizeH="0" baseline="0">
              <a:ln/>
              <a:solidFill>
                <a:schemeClr val="bg2"/>
              </a:solidFill>
              <a:effectLst/>
              <a:latin typeface="Bahnschrift Light Condensed"/>
            </a:rPr>
            <a:t> </a:t>
          </a:r>
          <a:r>
            <a:rPr kumimoji="0" lang="en-US" altLang="en-US" sz="2400" b="0" i="0" u="none" strike="noStrike" kern="1200" cap="none" normalizeH="0" baseline="0">
              <a:ln/>
              <a:solidFill>
                <a:schemeClr val="bg2"/>
              </a:solidFill>
              <a:effectLst/>
              <a:latin typeface="Bahnschrift Light Condensed"/>
            </a:rPr>
            <a:t>The validation of information is enforced by using the Python script to check the data. The output of the script is presented in a user-friendly way using Power BI dashboard.</a:t>
          </a:r>
          <a:endParaRPr kumimoji="0" lang="en-US" altLang="en-US" sz="1800" b="0" i="0" u="none" strike="noStrike" kern="1200" cap="none" normalizeH="0" baseline="0">
            <a:ln/>
            <a:solidFill>
              <a:schemeClr val="bg2"/>
            </a:solidFill>
            <a:effectLst/>
            <a:latin typeface="Bahnschrift Light Condensed" panose="020B0502040204020203" pitchFamily="34" charset="0"/>
          </a:endParaRPr>
        </a:p>
      </dsp:txBody>
      <dsp:txXfrm>
        <a:off x="2538276" y="1331536"/>
        <a:ext cx="7224326" cy="1268003"/>
      </dsp:txXfrm>
    </dsp:sp>
    <dsp:sp modelId="{F08C1A60-C204-4FA5-B0AB-AE5299F260F5}">
      <dsp:nvSpPr>
        <dsp:cNvPr id="0" name=""/>
        <dsp:cNvSpPr/>
      </dsp:nvSpPr>
      <dsp:spPr>
        <a:xfrm>
          <a:off x="0" y="1331536"/>
          <a:ext cx="2538276" cy="1268003"/>
        </a:xfrm>
        <a:prstGeom prst="round2SameRect">
          <a:avLst>
            <a:gd name="adj1" fmla="val 16670"/>
            <a:gd name="adj2" fmla="val 0"/>
          </a:avLst>
        </a:prstGeom>
        <a:solidFill>
          <a:srgbClr val="1375A1"/>
        </a:solidFill>
        <a:ln w="22225" cap="rnd" cmpd="sng" algn="ctr">
          <a:solidFill>
            <a:schemeClr val="accent5">
              <a:hueOff val="659355"/>
              <a:satOff val="-4702"/>
              <a:lumOff val="-8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0" i="0" u="none" strike="noStrike" kern="1200" cap="none" normalizeH="0" baseline="0">
              <a:ln/>
              <a:effectLst/>
              <a:latin typeface="Bahnschrift Light Condensed"/>
              <a:cs typeface="Calibri"/>
            </a:rPr>
            <a:t>How have you enforced rules to capture any documents that fail to meet the current standards and your system</a:t>
          </a:r>
          <a:r>
            <a:rPr kumimoji="0" lang="en-US" altLang="en-US" sz="1800" b="1" i="0" u="none" strike="noStrike" kern="1200" cap="none" normalizeH="0" baseline="0">
              <a:ln/>
              <a:effectLst/>
              <a:latin typeface="Bahnschrift Light Condensed"/>
              <a:cs typeface="Calibri"/>
            </a:rPr>
            <a:t>?</a:t>
          </a:r>
          <a:r>
            <a:rPr kumimoji="0" lang="en-US" altLang="en-US" sz="1800" b="1" i="0" u="none" strike="noStrike" kern="1200" cap="none" normalizeH="0" baseline="0">
              <a:ln/>
              <a:effectLst/>
              <a:latin typeface="Bahnschrift Light Condensed"/>
            </a:rPr>
            <a:t> </a:t>
          </a:r>
        </a:p>
      </dsp:txBody>
      <dsp:txXfrm>
        <a:off x="61910" y="1393446"/>
        <a:ext cx="2414456" cy="1206093"/>
      </dsp:txXfrm>
    </dsp:sp>
    <dsp:sp modelId="{5B6A93ED-D297-4C82-9065-B8492B7C13C9}">
      <dsp:nvSpPr>
        <dsp:cNvPr id="0" name=""/>
        <dsp:cNvSpPr/>
      </dsp:nvSpPr>
      <dsp:spPr>
        <a:xfrm>
          <a:off x="2538276" y="2662939"/>
          <a:ext cx="7224326" cy="126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GB" altLang="en-US" sz="2400" b="0" i="0" u="none" strike="noStrike" kern="1200" cap="none" normalizeH="0" baseline="0">
              <a:ln/>
              <a:solidFill>
                <a:schemeClr val="bg2"/>
              </a:solidFill>
              <a:effectLst/>
              <a:latin typeface="Bahnschrift Light Condensed" panose="020B0502040204020203" pitchFamily="34" charset="0"/>
            </a:rPr>
            <a:t>Through automatically combining &amp; validating data from existing sources, Project Managers can utilise the user-friendly dashboard which provides clear management actions  on who to chase, and what’s needed</a:t>
          </a:r>
          <a:endParaRPr kumimoji="0" lang="en-US" altLang="en-US" sz="2400" b="0" i="0" u="none" strike="noStrike" kern="1200" cap="none" normalizeH="0" baseline="0">
            <a:ln/>
            <a:solidFill>
              <a:schemeClr val="bg2"/>
            </a:solidFill>
            <a:effectLst/>
            <a:latin typeface="Bahnschrift Light Condensed" panose="020B0502040204020203" pitchFamily="34" charset="0"/>
          </a:endParaRPr>
        </a:p>
      </dsp:txBody>
      <dsp:txXfrm>
        <a:off x="2538276" y="2662939"/>
        <a:ext cx="7224326" cy="1268003"/>
      </dsp:txXfrm>
    </dsp:sp>
    <dsp:sp modelId="{CF795226-1889-4522-B2F7-62653ACDB1C8}">
      <dsp:nvSpPr>
        <dsp:cNvPr id="0" name=""/>
        <dsp:cNvSpPr/>
      </dsp:nvSpPr>
      <dsp:spPr>
        <a:xfrm>
          <a:off x="0" y="2662939"/>
          <a:ext cx="2538276" cy="1268003"/>
        </a:xfrm>
        <a:prstGeom prst="round2SameRect">
          <a:avLst>
            <a:gd name="adj1" fmla="val 16670"/>
            <a:gd name="adj2" fmla="val 0"/>
          </a:avLst>
        </a:prstGeom>
        <a:solidFill>
          <a:srgbClr val="13547C"/>
        </a:solidFill>
        <a:ln w="22225" cap="rnd" cmpd="sng" algn="ctr">
          <a:solidFill>
            <a:schemeClr val="accent5">
              <a:hueOff val="1318709"/>
              <a:satOff val="-9404"/>
              <a:lumOff val="-1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800" b="0" i="0" u="none" strike="noStrike" kern="1200" cap="none" normalizeH="0" baseline="0">
              <a:ln/>
              <a:effectLst/>
              <a:latin typeface="Bahnschrift Light Condensed"/>
              <a:cs typeface="Calibri"/>
            </a:rPr>
            <a:t>How does the solution ensure project delivery managers are being proactive with the data that they receive?</a:t>
          </a:r>
        </a:p>
      </dsp:txBody>
      <dsp:txXfrm>
        <a:off x="61910" y="2724849"/>
        <a:ext cx="2414456" cy="1206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0" y="1799"/>
          <a:ext cx="1864539" cy="533262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Challenge Overview</a:t>
          </a:r>
          <a:endParaRPr lang="en-US" sz="1600" kern="1200"/>
        </a:p>
      </dsp:txBody>
      <dsp:txXfrm>
        <a:off x="26032" y="27831"/>
        <a:ext cx="1812475" cy="481198"/>
      </dsp:txXfrm>
    </dsp:sp>
    <dsp:sp modelId="{E2B7FDC8-DA61-46E7-A500-A1F189BB9CAE}">
      <dsp:nvSpPr>
        <dsp:cNvPr id="0" name=""/>
        <dsp:cNvSpPr/>
      </dsp:nvSpPr>
      <dsp:spPr>
        <a:xfrm rot="5400000">
          <a:off x="832282" y="548393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568390"/>
        <a:ext cx="143980" cy="139981"/>
      </dsp:txXfrm>
    </dsp:sp>
    <dsp:sp modelId="{309EDA65-5AD7-449C-BE9D-0C14B16315DB}">
      <dsp:nvSpPr>
        <dsp:cNvPr id="0" name=""/>
        <dsp:cNvSpPr/>
      </dsp:nvSpPr>
      <dsp:spPr>
        <a:xfrm>
          <a:off x="0" y="801693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Approach</a:t>
          </a:r>
          <a:endParaRPr lang="en-US" sz="1600" kern="1200"/>
        </a:p>
      </dsp:txBody>
      <dsp:txXfrm>
        <a:off x="26032" y="827725"/>
        <a:ext cx="1812475" cy="481198"/>
      </dsp:txXfrm>
    </dsp:sp>
    <dsp:sp modelId="{7462DB4E-67D9-4840-9EC2-7907292FAADC}">
      <dsp:nvSpPr>
        <dsp:cNvPr id="0" name=""/>
        <dsp:cNvSpPr/>
      </dsp:nvSpPr>
      <dsp:spPr>
        <a:xfrm rot="5400000">
          <a:off x="832282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0" y="1601587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Solution</a:t>
          </a:r>
          <a:endParaRPr lang="en-US" sz="1600" kern="1200"/>
        </a:p>
      </dsp:txBody>
      <dsp:txXfrm>
        <a:off x="26032" y="1627619"/>
        <a:ext cx="1812475" cy="481198"/>
      </dsp:txXfrm>
    </dsp:sp>
    <dsp:sp modelId="{BAB1EF99-6BFE-4BC7-8E57-3D4576A18150}">
      <dsp:nvSpPr>
        <dsp:cNvPr id="0" name=""/>
        <dsp:cNvSpPr/>
      </dsp:nvSpPr>
      <dsp:spPr>
        <a:xfrm rot="5400000">
          <a:off x="832282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0" y="2401481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Benefits</a:t>
          </a:r>
          <a:endParaRPr lang="en-US" sz="1600" kern="1200"/>
        </a:p>
      </dsp:txBody>
      <dsp:txXfrm>
        <a:off x="26032" y="2427513"/>
        <a:ext cx="1812475" cy="481198"/>
      </dsp:txXfrm>
    </dsp:sp>
    <dsp:sp modelId="{0A6FFD48-5AAF-4851-96CF-AF2A0016649F}">
      <dsp:nvSpPr>
        <dsp:cNvPr id="0" name=""/>
        <dsp:cNvSpPr/>
      </dsp:nvSpPr>
      <dsp:spPr>
        <a:xfrm rot="5400000">
          <a:off x="832282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0" y="3201374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Next Steps</a:t>
          </a:r>
          <a:endParaRPr lang="en-US" sz="1600" kern="1200"/>
        </a:p>
      </dsp:txBody>
      <dsp:txXfrm>
        <a:off x="26032" y="3227406"/>
        <a:ext cx="1812475" cy="481198"/>
      </dsp:txXfrm>
    </dsp:sp>
    <dsp:sp modelId="{2EE3DC60-E8F9-49BF-990A-5FC663C45D12}">
      <dsp:nvSpPr>
        <dsp:cNvPr id="0" name=""/>
        <dsp:cNvSpPr/>
      </dsp:nvSpPr>
      <dsp:spPr>
        <a:xfrm rot="5400000">
          <a:off x="832282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0" y="4001268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Q&amp;A</a:t>
          </a:r>
          <a:endParaRPr lang="en-US" sz="1600" kern="1200"/>
        </a:p>
      </dsp:txBody>
      <dsp:txXfrm>
        <a:off x="26032" y="4027300"/>
        <a:ext cx="1812475" cy="481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159038" y="1799"/>
          <a:ext cx="1546461" cy="533262"/>
        </a:xfrm>
        <a:prstGeom prst="roundRect">
          <a:avLst/>
        </a:prstGeom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Challenge Overview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185070" y="27831"/>
        <a:ext cx="1494397" cy="481198"/>
      </dsp:txXfrm>
    </dsp:sp>
    <dsp:sp modelId="{E2B7FDC8-DA61-46E7-A500-A1F189BB9CAE}">
      <dsp:nvSpPr>
        <dsp:cNvPr id="0" name=""/>
        <dsp:cNvSpPr/>
      </dsp:nvSpPr>
      <dsp:spPr>
        <a:xfrm rot="5400000">
          <a:off x="832282" y="548393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568390"/>
        <a:ext cx="143980" cy="139981"/>
      </dsp:txXfrm>
    </dsp:sp>
    <dsp:sp modelId="{309EDA65-5AD7-449C-BE9D-0C14B16315DB}">
      <dsp:nvSpPr>
        <dsp:cNvPr id="0" name=""/>
        <dsp:cNvSpPr/>
      </dsp:nvSpPr>
      <dsp:spPr>
        <a:xfrm>
          <a:off x="159038" y="801693"/>
          <a:ext cx="1546461" cy="533262"/>
        </a:xfrm>
        <a:prstGeom prst="roundRect">
          <a:avLst/>
        </a:prstGeom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185070" y="827725"/>
        <a:ext cx="1494397" cy="481198"/>
      </dsp:txXfrm>
    </dsp:sp>
    <dsp:sp modelId="{7462DB4E-67D9-4840-9EC2-7907292FAADC}">
      <dsp:nvSpPr>
        <dsp:cNvPr id="0" name=""/>
        <dsp:cNvSpPr/>
      </dsp:nvSpPr>
      <dsp:spPr>
        <a:xfrm rot="5400000">
          <a:off x="832282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159038" y="1601587"/>
          <a:ext cx="1546461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Solution</a:t>
          </a:r>
          <a:endParaRPr lang="en-US" sz="2200" kern="1200"/>
        </a:p>
      </dsp:txBody>
      <dsp:txXfrm>
        <a:off x="185070" y="1627619"/>
        <a:ext cx="1494397" cy="481198"/>
      </dsp:txXfrm>
    </dsp:sp>
    <dsp:sp modelId="{BAB1EF99-6BFE-4BC7-8E57-3D4576A18150}">
      <dsp:nvSpPr>
        <dsp:cNvPr id="0" name=""/>
        <dsp:cNvSpPr/>
      </dsp:nvSpPr>
      <dsp:spPr>
        <a:xfrm rot="5400000">
          <a:off x="832282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159038" y="2401481"/>
          <a:ext cx="1546461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Benefits</a:t>
          </a:r>
          <a:endParaRPr lang="en-US" sz="2200" kern="1200"/>
        </a:p>
      </dsp:txBody>
      <dsp:txXfrm>
        <a:off x="185070" y="2427513"/>
        <a:ext cx="1494397" cy="481198"/>
      </dsp:txXfrm>
    </dsp:sp>
    <dsp:sp modelId="{0A6FFD48-5AAF-4851-96CF-AF2A0016649F}">
      <dsp:nvSpPr>
        <dsp:cNvPr id="0" name=""/>
        <dsp:cNvSpPr/>
      </dsp:nvSpPr>
      <dsp:spPr>
        <a:xfrm rot="5400000">
          <a:off x="832282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159038" y="3201374"/>
          <a:ext cx="1546461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Next Steps</a:t>
          </a:r>
          <a:endParaRPr lang="en-US" sz="2200" kern="1200"/>
        </a:p>
      </dsp:txBody>
      <dsp:txXfrm>
        <a:off x="185070" y="3227406"/>
        <a:ext cx="1494397" cy="481198"/>
      </dsp:txXfrm>
    </dsp:sp>
    <dsp:sp modelId="{2EE3DC60-E8F9-49BF-990A-5FC663C45D12}">
      <dsp:nvSpPr>
        <dsp:cNvPr id="0" name=""/>
        <dsp:cNvSpPr/>
      </dsp:nvSpPr>
      <dsp:spPr>
        <a:xfrm rot="5400000">
          <a:off x="832282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159038" y="4001268"/>
          <a:ext cx="1546461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Q&amp;A</a:t>
          </a:r>
          <a:endParaRPr lang="en-US" sz="2200" kern="1200"/>
        </a:p>
      </dsp:txBody>
      <dsp:txXfrm>
        <a:off x="185070" y="4027300"/>
        <a:ext cx="1494397" cy="481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85715" y="1799"/>
          <a:ext cx="1693108" cy="533262"/>
        </a:xfrm>
        <a:prstGeom prst="roundRect">
          <a:avLst/>
        </a:prstGeom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Challenge </a:t>
          </a: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Overview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111747" y="27831"/>
        <a:ext cx="1641044" cy="481198"/>
      </dsp:txXfrm>
    </dsp:sp>
    <dsp:sp modelId="{E2B7FDC8-DA61-46E7-A500-A1F189BB9CAE}">
      <dsp:nvSpPr>
        <dsp:cNvPr id="0" name=""/>
        <dsp:cNvSpPr/>
      </dsp:nvSpPr>
      <dsp:spPr>
        <a:xfrm rot="5400000">
          <a:off x="832282" y="548393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568390"/>
        <a:ext cx="143980" cy="139981"/>
      </dsp:txXfrm>
    </dsp:sp>
    <dsp:sp modelId="{309EDA65-5AD7-449C-BE9D-0C14B16315DB}">
      <dsp:nvSpPr>
        <dsp:cNvPr id="0" name=""/>
        <dsp:cNvSpPr/>
      </dsp:nvSpPr>
      <dsp:spPr>
        <a:xfrm>
          <a:off x="85715" y="801693"/>
          <a:ext cx="1693108" cy="533262"/>
        </a:xfrm>
        <a:prstGeom prst="roundRect">
          <a:avLst/>
        </a:prstGeom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111747" y="827725"/>
        <a:ext cx="1641044" cy="481198"/>
      </dsp:txXfrm>
    </dsp:sp>
    <dsp:sp modelId="{7462DB4E-67D9-4840-9EC2-7907292FAADC}">
      <dsp:nvSpPr>
        <dsp:cNvPr id="0" name=""/>
        <dsp:cNvSpPr/>
      </dsp:nvSpPr>
      <dsp:spPr>
        <a:xfrm rot="5400000">
          <a:off x="832282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85715" y="1601587"/>
          <a:ext cx="1693108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Solution</a:t>
          </a:r>
          <a:endParaRPr lang="en-US" sz="2300" kern="1200"/>
        </a:p>
      </dsp:txBody>
      <dsp:txXfrm>
        <a:off x="111747" y="1627619"/>
        <a:ext cx="1641044" cy="481198"/>
      </dsp:txXfrm>
    </dsp:sp>
    <dsp:sp modelId="{BAB1EF99-6BFE-4BC7-8E57-3D4576A18150}">
      <dsp:nvSpPr>
        <dsp:cNvPr id="0" name=""/>
        <dsp:cNvSpPr/>
      </dsp:nvSpPr>
      <dsp:spPr>
        <a:xfrm rot="5400000">
          <a:off x="832282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85715" y="2401481"/>
          <a:ext cx="1693108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Benefits</a:t>
          </a:r>
          <a:endParaRPr lang="en-US" sz="2300" kern="1200"/>
        </a:p>
      </dsp:txBody>
      <dsp:txXfrm>
        <a:off x="111747" y="2427513"/>
        <a:ext cx="1641044" cy="481198"/>
      </dsp:txXfrm>
    </dsp:sp>
    <dsp:sp modelId="{0A6FFD48-5AAF-4851-96CF-AF2A0016649F}">
      <dsp:nvSpPr>
        <dsp:cNvPr id="0" name=""/>
        <dsp:cNvSpPr/>
      </dsp:nvSpPr>
      <dsp:spPr>
        <a:xfrm rot="5400000">
          <a:off x="832282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85715" y="3201374"/>
          <a:ext cx="1693108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Next Steps</a:t>
          </a:r>
          <a:endParaRPr lang="en-US" sz="2300" kern="1200"/>
        </a:p>
      </dsp:txBody>
      <dsp:txXfrm>
        <a:off x="111747" y="3227406"/>
        <a:ext cx="1641044" cy="481198"/>
      </dsp:txXfrm>
    </dsp:sp>
    <dsp:sp modelId="{2EE3DC60-E8F9-49BF-990A-5FC663C45D12}">
      <dsp:nvSpPr>
        <dsp:cNvPr id="0" name=""/>
        <dsp:cNvSpPr/>
      </dsp:nvSpPr>
      <dsp:spPr>
        <a:xfrm rot="5400000">
          <a:off x="832282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85715" y="4001268"/>
          <a:ext cx="1693108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Q&amp;A</a:t>
          </a:r>
          <a:endParaRPr lang="en-US" sz="2300" kern="1200"/>
        </a:p>
      </dsp:txBody>
      <dsp:txXfrm>
        <a:off x="111747" y="4027300"/>
        <a:ext cx="1641044" cy="481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C2C5F-3BC4-4BFB-91B5-8A3D689FAC5D}">
      <dsp:nvSpPr>
        <dsp:cNvPr id="0" name=""/>
        <dsp:cNvSpPr/>
      </dsp:nvSpPr>
      <dsp:spPr>
        <a:xfrm>
          <a:off x="759" y="0"/>
          <a:ext cx="1974062" cy="4192461"/>
        </a:xfrm>
        <a:prstGeom prst="roundRect">
          <a:avLst>
            <a:gd name="adj" fmla="val 10000"/>
          </a:avLst>
        </a:prstGeom>
        <a:solidFill>
          <a:srgbClr val="135077"/>
        </a:soli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To do </a:t>
          </a:r>
          <a:endParaRPr lang="en-US" sz="2800" kern="1200"/>
        </a:p>
      </dsp:txBody>
      <dsp:txXfrm>
        <a:off x="759" y="0"/>
        <a:ext cx="1974062" cy="1257738"/>
      </dsp:txXfrm>
    </dsp:sp>
    <dsp:sp modelId="{36A39F87-1B29-4406-880D-6B5F94DE68DC}">
      <dsp:nvSpPr>
        <dsp:cNvPr id="0" name=""/>
        <dsp:cNvSpPr/>
      </dsp:nvSpPr>
      <dsp:spPr>
        <a:xfrm>
          <a:off x="198165" y="1258505"/>
          <a:ext cx="1579249" cy="3000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Error Page </a:t>
          </a:r>
          <a:endParaRPr lang="en-US" sz="900" kern="1200"/>
        </a:p>
      </dsp:txBody>
      <dsp:txXfrm>
        <a:off x="206953" y="1267293"/>
        <a:ext cx="1561673" cy="282477"/>
      </dsp:txXfrm>
    </dsp:sp>
    <dsp:sp modelId="{07911F4C-B522-4809-8CCD-F67DCFEEA31D}">
      <dsp:nvSpPr>
        <dsp:cNvPr id="0" name=""/>
        <dsp:cNvSpPr/>
      </dsp:nvSpPr>
      <dsp:spPr>
        <a:xfrm>
          <a:off x="198165" y="1604721"/>
          <a:ext cx="1579249" cy="300053"/>
        </a:xfrm>
        <a:prstGeom prst="roundRect">
          <a:avLst>
            <a:gd name="adj" fmla="val 10000"/>
          </a:avLst>
        </a:prstGeom>
        <a:solidFill>
          <a:schemeClr val="accent5">
            <a:hueOff val="62796"/>
            <a:satOff val="-448"/>
            <a:lumOff val="-81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Count of docs to be delivered in next 7 days</a:t>
          </a:r>
          <a:endParaRPr lang="en-US" sz="900" kern="1200"/>
        </a:p>
      </dsp:txBody>
      <dsp:txXfrm>
        <a:off x="206953" y="1613509"/>
        <a:ext cx="1561673" cy="282477"/>
      </dsp:txXfrm>
    </dsp:sp>
    <dsp:sp modelId="{04532A3A-D0F9-4B80-B3A4-5E7766038EC2}">
      <dsp:nvSpPr>
        <dsp:cNvPr id="0" name=""/>
        <dsp:cNvSpPr/>
      </dsp:nvSpPr>
      <dsp:spPr>
        <a:xfrm>
          <a:off x="198165" y="1950937"/>
          <a:ext cx="1579249" cy="300053"/>
        </a:xfrm>
        <a:prstGeom prst="roundRect">
          <a:avLst>
            <a:gd name="adj" fmla="val 10000"/>
          </a:avLst>
        </a:prstGeom>
        <a:solidFill>
          <a:schemeClr val="accent5">
            <a:hueOff val="125591"/>
            <a:satOff val="-896"/>
            <a:lumOff val="-162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Count of late docs</a:t>
          </a:r>
          <a:endParaRPr lang="en-US" sz="900" kern="1200"/>
        </a:p>
      </dsp:txBody>
      <dsp:txXfrm>
        <a:off x="206953" y="1959725"/>
        <a:ext cx="1561673" cy="282477"/>
      </dsp:txXfrm>
    </dsp:sp>
    <dsp:sp modelId="{2E362EC0-A49B-425E-AC7A-4E3C170B1D2E}">
      <dsp:nvSpPr>
        <dsp:cNvPr id="0" name=""/>
        <dsp:cNvSpPr/>
      </dsp:nvSpPr>
      <dsp:spPr>
        <a:xfrm>
          <a:off x="198165" y="2297153"/>
          <a:ext cx="1579249" cy="300053"/>
        </a:xfrm>
        <a:prstGeom prst="roundRect">
          <a:avLst>
            <a:gd name="adj" fmla="val 10000"/>
          </a:avLst>
        </a:prstGeom>
        <a:solidFill>
          <a:schemeClr val="accent5">
            <a:hueOff val="188387"/>
            <a:satOff val="-1343"/>
            <a:lumOff val="-243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Automate script in SP </a:t>
          </a:r>
          <a:endParaRPr lang="en-US" sz="900" kern="1200"/>
        </a:p>
      </dsp:txBody>
      <dsp:txXfrm>
        <a:off x="206953" y="2305941"/>
        <a:ext cx="1561673" cy="282477"/>
      </dsp:txXfrm>
    </dsp:sp>
    <dsp:sp modelId="{BCEAC272-2EEC-4CAB-83F2-536CCBF10CCC}">
      <dsp:nvSpPr>
        <dsp:cNvPr id="0" name=""/>
        <dsp:cNvSpPr/>
      </dsp:nvSpPr>
      <dsp:spPr>
        <a:xfrm>
          <a:off x="198165" y="2643369"/>
          <a:ext cx="1579249" cy="300053"/>
        </a:xfrm>
        <a:prstGeom prst="roundRect">
          <a:avLst>
            <a:gd name="adj" fmla="val 10000"/>
          </a:avLst>
        </a:prstGeom>
        <a:solidFill>
          <a:schemeClr val="accent5">
            <a:hueOff val="251183"/>
            <a:satOff val="-1791"/>
            <a:lumOff val="-324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Link Python validation</a:t>
          </a:r>
          <a:endParaRPr lang="en-US" sz="900" kern="1200"/>
        </a:p>
      </dsp:txBody>
      <dsp:txXfrm>
        <a:off x="206953" y="2652157"/>
        <a:ext cx="1561673" cy="282477"/>
      </dsp:txXfrm>
    </dsp:sp>
    <dsp:sp modelId="{5FF66E24-C8D5-4C93-B9FC-6E5E9D09596D}">
      <dsp:nvSpPr>
        <dsp:cNvPr id="0" name=""/>
        <dsp:cNvSpPr/>
      </dsp:nvSpPr>
      <dsp:spPr>
        <a:xfrm>
          <a:off x="198165" y="2989584"/>
          <a:ext cx="1579249" cy="300053"/>
        </a:xfrm>
        <a:prstGeom prst="roundRect">
          <a:avLst>
            <a:gd name="adj" fmla="val 10000"/>
          </a:avLst>
        </a:prstGeom>
        <a:solidFill>
          <a:schemeClr val="accent5">
            <a:hueOff val="313978"/>
            <a:satOff val="-2239"/>
            <a:lumOff val="-406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Diagram showing CDE workflow</a:t>
          </a:r>
          <a:endParaRPr lang="en-US" sz="900" kern="1200"/>
        </a:p>
      </dsp:txBody>
      <dsp:txXfrm>
        <a:off x="206953" y="2998372"/>
        <a:ext cx="1561673" cy="282477"/>
      </dsp:txXfrm>
    </dsp:sp>
    <dsp:sp modelId="{8615F636-1A29-45B3-840C-BBF85609C4CA}">
      <dsp:nvSpPr>
        <dsp:cNvPr id="0" name=""/>
        <dsp:cNvSpPr/>
      </dsp:nvSpPr>
      <dsp:spPr>
        <a:xfrm>
          <a:off x="198165" y="3335800"/>
          <a:ext cx="1579249" cy="300053"/>
        </a:xfrm>
        <a:prstGeom prst="roundRect">
          <a:avLst>
            <a:gd name="adj" fmla="val 10000"/>
          </a:avLst>
        </a:prstGeom>
        <a:solidFill>
          <a:schemeClr val="accent5">
            <a:hueOff val="376774"/>
            <a:satOff val="-2687"/>
            <a:lumOff val="-487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Diagram showing permissions</a:t>
          </a:r>
          <a:endParaRPr lang="en-US" sz="900" kern="1200"/>
        </a:p>
      </dsp:txBody>
      <dsp:txXfrm>
        <a:off x="206953" y="3344588"/>
        <a:ext cx="1561673" cy="282477"/>
      </dsp:txXfrm>
    </dsp:sp>
    <dsp:sp modelId="{97DCB3EF-6538-4D44-8FA3-AF3939EC9F01}">
      <dsp:nvSpPr>
        <dsp:cNvPr id="0" name=""/>
        <dsp:cNvSpPr/>
      </dsp:nvSpPr>
      <dsp:spPr>
        <a:xfrm>
          <a:off x="198165" y="3682016"/>
          <a:ext cx="1579249" cy="300053"/>
        </a:xfrm>
        <a:prstGeom prst="roundRect">
          <a:avLst>
            <a:gd name="adj" fmla="val 10000"/>
          </a:avLst>
        </a:prstGeom>
        <a:solidFill>
          <a:schemeClr val="accent5">
            <a:hueOff val="439570"/>
            <a:satOff val="-3135"/>
            <a:lumOff val="-568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Set up Power BI Workspace</a:t>
          </a:r>
          <a:endParaRPr lang="en-US" sz="900" kern="1200"/>
        </a:p>
      </dsp:txBody>
      <dsp:txXfrm>
        <a:off x="206953" y="3690804"/>
        <a:ext cx="1561673" cy="282477"/>
      </dsp:txXfrm>
    </dsp:sp>
    <dsp:sp modelId="{638AFB4D-F191-43FF-A425-99C12D6149EB}">
      <dsp:nvSpPr>
        <dsp:cNvPr id="0" name=""/>
        <dsp:cNvSpPr/>
      </dsp:nvSpPr>
      <dsp:spPr>
        <a:xfrm>
          <a:off x="2052698" y="0"/>
          <a:ext cx="1974062" cy="4192461"/>
        </a:xfrm>
        <a:prstGeom prst="roundRect">
          <a:avLst>
            <a:gd name="adj" fmla="val 10000"/>
          </a:avLst>
        </a:prstGeom>
        <a:solidFill>
          <a:srgbClr val="135077"/>
        </a:soli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In Progress</a:t>
          </a:r>
        </a:p>
      </dsp:txBody>
      <dsp:txXfrm>
        <a:off x="2052698" y="0"/>
        <a:ext cx="1974062" cy="1257738"/>
      </dsp:txXfrm>
    </dsp:sp>
    <dsp:sp modelId="{15716CD2-0818-4B41-A8F2-7A2D902C0CEC}">
      <dsp:nvSpPr>
        <dsp:cNvPr id="0" name=""/>
        <dsp:cNvSpPr/>
      </dsp:nvSpPr>
      <dsp:spPr>
        <a:xfrm>
          <a:off x="2320282" y="1260297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502365"/>
            <a:satOff val="-3582"/>
            <a:lumOff val="-649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Activity Dependencies</a:t>
          </a:r>
          <a:endParaRPr lang="en-US" sz="900" kern="1200"/>
        </a:p>
      </dsp:txBody>
      <dsp:txXfrm>
        <a:off x="2330337" y="1270352"/>
        <a:ext cx="1559139" cy="323188"/>
      </dsp:txXfrm>
    </dsp:sp>
    <dsp:sp modelId="{7BCC0792-D5D7-45B7-876E-78AED9A72A2E}">
      <dsp:nvSpPr>
        <dsp:cNvPr id="0" name=""/>
        <dsp:cNvSpPr/>
      </dsp:nvSpPr>
      <dsp:spPr>
        <a:xfrm>
          <a:off x="2320282" y="1656411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565161"/>
            <a:satOff val="-4030"/>
            <a:lumOff val="-731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WIP / Approval folders in SP</a:t>
          </a:r>
          <a:endParaRPr lang="en-US" sz="900" kern="1200"/>
        </a:p>
      </dsp:txBody>
      <dsp:txXfrm>
        <a:off x="2330337" y="1666466"/>
        <a:ext cx="1559139" cy="323188"/>
      </dsp:txXfrm>
    </dsp:sp>
    <dsp:sp modelId="{F8CC336A-AD9F-41B2-8771-DEAEA037F2E7}">
      <dsp:nvSpPr>
        <dsp:cNvPr id="0" name=""/>
        <dsp:cNvSpPr/>
      </dsp:nvSpPr>
      <dsp:spPr>
        <a:xfrm>
          <a:off x="2320282" y="2052524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627957"/>
            <a:satOff val="-4478"/>
            <a:lumOff val="-812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Python script link to MIDP</a:t>
          </a:r>
          <a:endParaRPr lang="en-US" sz="900" kern="1200"/>
        </a:p>
      </dsp:txBody>
      <dsp:txXfrm>
        <a:off x="2330337" y="2062579"/>
        <a:ext cx="1559139" cy="323188"/>
      </dsp:txXfrm>
    </dsp:sp>
    <dsp:sp modelId="{8899E45F-8A6E-422A-82E7-4B938980C1C6}">
      <dsp:nvSpPr>
        <dsp:cNvPr id="0" name=""/>
        <dsp:cNvSpPr/>
      </dsp:nvSpPr>
      <dsp:spPr>
        <a:xfrm>
          <a:off x="2320282" y="2448638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690752"/>
            <a:satOff val="-4926"/>
            <a:lumOff val="-893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err="1"/>
            <a:t>PowerBI</a:t>
          </a:r>
          <a:r>
            <a:rPr lang="en-GB" sz="900" kern="1200"/>
            <a:t> Dashboard</a:t>
          </a:r>
        </a:p>
      </dsp:txBody>
      <dsp:txXfrm>
        <a:off x="2330337" y="2458693"/>
        <a:ext cx="1559139" cy="323188"/>
      </dsp:txXfrm>
    </dsp:sp>
    <dsp:sp modelId="{3C2F0485-08D1-4E24-9490-D7835A26FFC9}">
      <dsp:nvSpPr>
        <dsp:cNvPr id="0" name=""/>
        <dsp:cNvSpPr/>
      </dsp:nvSpPr>
      <dsp:spPr>
        <a:xfrm>
          <a:off x="2320282" y="2844752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753548"/>
            <a:satOff val="-5374"/>
            <a:lumOff val="-974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Draft Slides</a:t>
          </a:r>
        </a:p>
      </dsp:txBody>
      <dsp:txXfrm>
        <a:off x="2330337" y="2854807"/>
        <a:ext cx="1559139" cy="323188"/>
      </dsp:txXfrm>
    </dsp:sp>
    <dsp:sp modelId="{BC5EFEC7-C2AC-4C18-BF3D-4B54F1BA1B02}">
      <dsp:nvSpPr>
        <dsp:cNvPr id="0" name=""/>
        <dsp:cNvSpPr/>
      </dsp:nvSpPr>
      <dsp:spPr>
        <a:xfrm>
          <a:off x="2320282" y="3240866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816344"/>
            <a:satOff val="-5822"/>
            <a:lumOff val="-1056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Slideshow Finalise</a:t>
          </a:r>
        </a:p>
      </dsp:txBody>
      <dsp:txXfrm>
        <a:off x="2330337" y="3250921"/>
        <a:ext cx="1559139" cy="323188"/>
      </dsp:txXfrm>
    </dsp:sp>
    <dsp:sp modelId="{CCA5D1D2-F28B-4D07-9BC8-400997EB6B47}">
      <dsp:nvSpPr>
        <dsp:cNvPr id="0" name=""/>
        <dsp:cNvSpPr/>
      </dsp:nvSpPr>
      <dsp:spPr>
        <a:xfrm>
          <a:off x="2320282" y="3636980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879139"/>
            <a:satOff val="-6269"/>
            <a:lumOff val="-1137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Validation Dashboard</a:t>
          </a:r>
          <a:endParaRPr lang="en-US" sz="900" kern="1200"/>
        </a:p>
      </dsp:txBody>
      <dsp:txXfrm>
        <a:off x="2330337" y="3647035"/>
        <a:ext cx="1559139" cy="323188"/>
      </dsp:txXfrm>
    </dsp:sp>
    <dsp:sp modelId="{C2F240A4-EA3C-464B-9C1E-9EFC0A93456D}">
      <dsp:nvSpPr>
        <dsp:cNvPr id="0" name=""/>
        <dsp:cNvSpPr/>
      </dsp:nvSpPr>
      <dsp:spPr>
        <a:xfrm>
          <a:off x="4245752" y="0"/>
          <a:ext cx="1974062" cy="4192461"/>
        </a:xfrm>
        <a:prstGeom prst="roundRect">
          <a:avLst>
            <a:gd name="adj" fmla="val 10000"/>
          </a:avLst>
        </a:prstGeom>
        <a:solidFill>
          <a:srgbClr val="135077"/>
        </a:soli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Done</a:t>
          </a:r>
        </a:p>
      </dsp:txBody>
      <dsp:txXfrm>
        <a:off x="4245752" y="0"/>
        <a:ext cx="1974062" cy="1257738"/>
      </dsp:txXfrm>
    </dsp:sp>
    <dsp:sp modelId="{5168BA77-5AF9-4179-9476-3BDC62513A80}">
      <dsp:nvSpPr>
        <dsp:cNvPr id="0" name=""/>
        <dsp:cNvSpPr/>
      </dsp:nvSpPr>
      <dsp:spPr>
        <a:xfrm>
          <a:off x="4442399" y="1260297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941935"/>
            <a:satOff val="-6717"/>
            <a:lumOff val="-1218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File against MIDP validation</a:t>
          </a:r>
        </a:p>
      </dsp:txBody>
      <dsp:txXfrm>
        <a:off x="4452454" y="1270352"/>
        <a:ext cx="1559139" cy="323188"/>
      </dsp:txXfrm>
    </dsp:sp>
    <dsp:sp modelId="{1F9CD820-51A6-4427-950A-4815859DCDBB}">
      <dsp:nvSpPr>
        <dsp:cNvPr id="0" name=""/>
        <dsp:cNvSpPr/>
      </dsp:nvSpPr>
      <dsp:spPr>
        <a:xfrm>
          <a:off x="4442399" y="1656411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1004731"/>
            <a:satOff val="-7165"/>
            <a:lumOff val="-1299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Error Page </a:t>
          </a:r>
          <a:endParaRPr lang="en-US" sz="900" kern="1200"/>
        </a:p>
      </dsp:txBody>
      <dsp:txXfrm>
        <a:off x="4452454" y="1666466"/>
        <a:ext cx="1559139" cy="323188"/>
      </dsp:txXfrm>
    </dsp:sp>
    <dsp:sp modelId="{5DFC489A-6E8C-4557-B7B6-F88906B5D5F6}">
      <dsp:nvSpPr>
        <dsp:cNvPr id="0" name=""/>
        <dsp:cNvSpPr/>
      </dsp:nvSpPr>
      <dsp:spPr>
        <a:xfrm>
          <a:off x="4442399" y="2052524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1067526"/>
            <a:satOff val="-7613"/>
            <a:lumOff val="-1381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Count of docs to be delivered in next 7 days</a:t>
          </a:r>
          <a:endParaRPr lang="en-US" sz="900" kern="1200"/>
        </a:p>
      </dsp:txBody>
      <dsp:txXfrm>
        <a:off x="4452454" y="2062579"/>
        <a:ext cx="1559139" cy="323188"/>
      </dsp:txXfrm>
    </dsp:sp>
    <dsp:sp modelId="{6B019B13-86DE-4278-B1E6-AFAAE224D9B3}">
      <dsp:nvSpPr>
        <dsp:cNvPr id="0" name=""/>
        <dsp:cNvSpPr/>
      </dsp:nvSpPr>
      <dsp:spPr>
        <a:xfrm>
          <a:off x="4442399" y="2448638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1130322"/>
            <a:satOff val="-8061"/>
            <a:lumOff val="-1462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Count of late docs</a:t>
          </a:r>
          <a:endParaRPr lang="en-US" sz="900" kern="1200"/>
        </a:p>
      </dsp:txBody>
      <dsp:txXfrm>
        <a:off x="4452454" y="2458693"/>
        <a:ext cx="1559139" cy="323188"/>
      </dsp:txXfrm>
    </dsp:sp>
    <dsp:sp modelId="{57F0B446-0892-423D-9638-05F311937AC5}">
      <dsp:nvSpPr>
        <dsp:cNvPr id="0" name=""/>
        <dsp:cNvSpPr/>
      </dsp:nvSpPr>
      <dsp:spPr>
        <a:xfrm>
          <a:off x="4442399" y="2844752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1193118"/>
            <a:satOff val="-8508"/>
            <a:lumOff val="-1543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Create programme</a:t>
          </a:r>
        </a:p>
      </dsp:txBody>
      <dsp:txXfrm>
        <a:off x="4452454" y="2854807"/>
        <a:ext cx="1559139" cy="323188"/>
      </dsp:txXfrm>
    </dsp:sp>
    <dsp:sp modelId="{49750D32-82E4-400F-8C82-3C18E0AF4A39}">
      <dsp:nvSpPr>
        <dsp:cNvPr id="0" name=""/>
        <dsp:cNvSpPr/>
      </dsp:nvSpPr>
      <dsp:spPr>
        <a:xfrm>
          <a:off x="4442399" y="3240866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1255913"/>
            <a:satOff val="-8956"/>
            <a:lumOff val="-1624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Create </a:t>
          </a:r>
          <a:r>
            <a:rPr lang="en-GB" sz="900" kern="1200" err="1"/>
            <a:t>sharepoint</a:t>
          </a:r>
          <a:r>
            <a:rPr lang="en-GB" sz="900" kern="1200"/>
            <a:t> site</a:t>
          </a:r>
        </a:p>
      </dsp:txBody>
      <dsp:txXfrm>
        <a:off x="4452454" y="3250921"/>
        <a:ext cx="1559139" cy="323188"/>
      </dsp:txXfrm>
    </dsp:sp>
    <dsp:sp modelId="{4F0A7B86-530B-49C9-A016-A34883F9F71C}">
      <dsp:nvSpPr>
        <dsp:cNvPr id="0" name=""/>
        <dsp:cNvSpPr/>
      </dsp:nvSpPr>
      <dsp:spPr>
        <a:xfrm>
          <a:off x="4442399" y="3636980"/>
          <a:ext cx="1579249" cy="343298"/>
        </a:xfrm>
        <a:prstGeom prst="roundRect">
          <a:avLst>
            <a:gd name="adj" fmla="val 10000"/>
          </a:avLst>
        </a:prstGeom>
        <a:solidFill>
          <a:schemeClr val="accent5">
            <a:hueOff val="1318709"/>
            <a:satOff val="-9404"/>
            <a:lumOff val="-1705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Create folder structure</a:t>
          </a:r>
        </a:p>
      </dsp:txBody>
      <dsp:txXfrm>
        <a:off x="4452454" y="3647035"/>
        <a:ext cx="1559139" cy="323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186942" y="0"/>
          <a:ext cx="1583123" cy="533262"/>
        </a:xfrm>
        <a:prstGeom prst="roundRect">
          <a:avLst/>
        </a:prstGeom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Challenge Overview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212974" y="26032"/>
        <a:ext cx="1531059" cy="481198"/>
      </dsp:txXfrm>
    </dsp:sp>
    <dsp:sp modelId="{E2B7FDC8-DA61-46E7-A500-A1F189BB9CAE}">
      <dsp:nvSpPr>
        <dsp:cNvPr id="0" name=""/>
        <dsp:cNvSpPr/>
      </dsp:nvSpPr>
      <dsp:spPr>
        <a:xfrm rot="5436996">
          <a:off x="873523" y="547493"/>
          <a:ext cx="201334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02525" y="566812"/>
        <a:ext cx="143980" cy="140934"/>
      </dsp:txXfrm>
    </dsp:sp>
    <dsp:sp modelId="{309EDA65-5AD7-449C-BE9D-0C14B16315DB}">
      <dsp:nvSpPr>
        <dsp:cNvPr id="0" name=""/>
        <dsp:cNvSpPr/>
      </dsp:nvSpPr>
      <dsp:spPr>
        <a:xfrm>
          <a:off x="178314" y="801693"/>
          <a:ext cx="1583123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Approach</a:t>
          </a:r>
          <a:endParaRPr lang="en-US" sz="2300" kern="1200"/>
        </a:p>
      </dsp:txBody>
      <dsp:txXfrm>
        <a:off x="204346" y="827725"/>
        <a:ext cx="1531059" cy="481198"/>
      </dsp:txXfrm>
    </dsp:sp>
    <dsp:sp modelId="{7462DB4E-67D9-4840-9EC2-7907292FAADC}">
      <dsp:nvSpPr>
        <dsp:cNvPr id="0" name=""/>
        <dsp:cNvSpPr/>
      </dsp:nvSpPr>
      <dsp:spPr>
        <a:xfrm rot="5400000">
          <a:off x="869889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97886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178314" y="1601587"/>
          <a:ext cx="1583123" cy="533262"/>
        </a:xfrm>
        <a:prstGeom prst="roundRect">
          <a:avLst/>
        </a:prstGeom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Solution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204346" y="1627619"/>
        <a:ext cx="1531059" cy="481198"/>
      </dsp:txXfrm>
    </dsp:sp>
    <dsp:sp modelId="{BAB1EF99-6BFE-4BC7-8E57-3D4576A18150}">
      <dsp:nvSpPr>
        <dsp:cNvPr id="0" name=""/>
        <dsp:cNvSpPr/>
      </dsp:nvSpPr>
      <dsp:spPr>
        <a:xfrm rot="5400000">
          <a:off x="869889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97886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178314" y="2401481"/>
          <a:ext cx="1583123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Benefits</a:t>
          </a:r>
          <a:endParaRPr lang="en-US" sz="2300" kern="1200"/>
        </a:p>
      </dsp:txBody>
      <dsp:txXfrm>
        <a:off x="204346" y="2427513"/>
        <a:ext cx="1531059" cy="481198"/>
      </dsp:txXfrm>
    </dsp:sp>
    <dsp:sp modelId="{0A6FFD48-5AAF-4851-96CF-AF2A0016649F}">
      <dsp:nvSpPr>
        <dsp:cNvPr id="0" name=""/>
        <dsp:cNvSpPr/>
      </dsp:nvSpPr>
      <dsp:spPr>
        <a:xfrm rot="5400000">
          <a:off x="869889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97886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178314" y="3201374"/>
          <a:ext cx="1583123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Next Steps</a:t>
          </a:r>
          <a:endParaRPr lang="en-US" sz="2300" kern="1200"/>
        </a:p>
      </dsp:txBody>
      <dsp:txXfrm>
        <a:off x="204346" y="3227406"/>
        <a:ext cx="1531059" cy="481198"/>
      </dsp:txXfrm>
    </dsp:sp>
    <dsp:sp modelId="{2EE3DC60-E8F9-49BF-990A-5FC663C45D12}">
      <dsp:nvSpPr>
        <dsp:cNvPr id="0" name=""/>
        <dsp:cNvSpPr/>
      </dsp:nvSpPr>
      <dsp:spPr>
        <a:xfrm rot="5400000">
          <a:off x="869889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97886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178314" y="4001268"/>
          <a:ext cx="1583123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Q&amp;A</a:t>
          </a:r>
          <a:endParaRPr lang="en-US" sz="2300" kern="1200"/>
        </a:p>
      </dsp:txBody>
      <dsp:txXfrm>
        <a:off x="204346" y="4027300"/>
        <a:ext cx="1531059" cy="4811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0" y="1799"/>
          <a:ext cx="1864539" cy="533262"/>
        </a:xfrm>
        <a:prstGeom prst="roundRect">
          <a:avLst/>
        </a:prstGeom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Challenge </a:t>
          </a:r>
          <a:r>
            <a:rPr lang="en-GB" sz="16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Overview</a:t>
          </a:r>
          <a:endParaRPr lang="en-US" sz="16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6032" y="27831"/>
        <a:ext cx="1812475" cy="481198"/>
      </dsp:txXfrm>
    </dsp:sp>
    <dsp:sp modelId="{E2B7FDC8-DA61-46E7-A500-A1F189BB9CAE}">
      <dsp:nvSpPr>
        <dsp:cNvPr id="0" name=""/>
        <dsp:cNvSpPr/>
      </dsp:nvSpPr>
      <dsp:spPr>
        <a:xfrm rot="5400000">
          <a:off x="832282" y="548393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568390"/>
        <a:ext cx="143980" cy="139981"/>
      </dsp:txXfrm>
    </dsp:sp>
    <dsp:sp modelId="{309EDA65-5AD7-449C-BE9D-0C14B16315DB}">
      <dsp:nvSpPr>
        <dsp:cNvPr id="0" name=""/>
        <dsp:cNvSpPr/>
      </dsp:nvSpPr>
      <dsp:spPr>
        <a:xfrm>
          <a:off x="0" y="801693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Approach</a:t>
          </a:r>
          <a:endParaRPr lang="en-US" sz="2300" kern="1200"/>
        </a:p>
      </dsp:txBody>
      <dsp:txXfrm>
        <a:off x="26032" y="827725"/>
        <a:ext cx="1812475" cy="481198"/>
      </dsp:txXfrm>
    </dsp:sp>
    <dsp:sp modelId="{7462DB4E-67D9-4840-9EC2-7907292FAADC}">
      <dsp:nvSpPr>
        <dsp:cNvPr id="0" name=""/>
        <dsp:cNvSpPr/>
      </dsp:nvSpPr>
      <dsp:spPr>
        <a:xfrm rot="5400000">
          <a:off x="832282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0" y="1601587"/>
          <a:ext cx="1864539" cy="533262"/>
        </a:xfrm>
        <a:prstGeom prst="roundRect">
          <a:avLst/>
        </a:prstGeom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Solution</a:t>
          </a:r>
          <a:endParaRPr lang="en-US" sz="16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6032" y="1627619"/>
        <a:ext cx="1812475" cy="481198"/>
      </dsp:txXfrm>
    </dsp:sp>
    <dsp:sp modelId="{BAB1EF99-6BFE-4BC7-8E57-3D4576A18150}">
      <dsp:nvSpPr>
        <dsp:cNvPr id="0" name=""/>
        <dsp:cNvSpPr/>
      </dsp:nvSpPr>
      <dsp:spPr>
        <a:xfrm rot="5400000">
          <a:off x="832282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0" y="2401481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Benefits</a:t>
          </a:r>
          <a:endParaRPr lang="en-US" sz="2300" kern="1200"/>
        </a:p>
      </dsp:txBody>
      <dsp:txXfrm>
        <a:off x="26032" y="2427513"/>
        <a:ext cx="1812475" cy="481198"/>
      </dsp:txXfrm>
    </dsp:sp>
    <dsp:sp modelId="{0A6FFD48-5AAF-4851-96CF-AF2A0016649F}">
      <dsp:nvSpPr>
        <dsp:cNvPr id="0" name=""/>
        <dsp:cNvSpPr/>
      </dsp:nvSpPr>
      <dsp:spPr>
        <a:xfrm rot="5400000">
          <a:off x="832282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0" y="3201374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Next Steps</a:t>
          </a:r>
          <a:endParaRPr lang="en-US" sz="2300" kern="1200"/>
        </a:p>
      </dsp:txBody>
      <dsp:txXfrm>
        <a:off x="26032" y="3227406"/>
        <a:ext cx="1812475" cy="481198"/>
      </dsp:txXfrm>
    </dsp:sp>
    <dsp:sp modelId="{2EE3DC60-E8F9-49BF-990A-5FC663C45D12}">
      <dsp:nvSpPr>
        <dsp:cNvPr id="0" name=""/>
        <dsp:cNvSpPr/>
      </dsp:nvSpPr>
      <dsp:spPr>
        <a:xfrm rot="5400000">
          <a:off x="832282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0" y="4001268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Q&amp;A</a:t>
          </a:r>
          <a:endParaRPr lang="en-US" sz="2300" kern="1200"/>
        </a:p>
      </dsp:txBody>
      <dsp:txXfrm>
        <a:off x="26032" y="4027300"/>
        <a:ext cx="1812475" cy="4811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0" y="1799"/>
          <a:ext cx="1864539" cy="533262"/>
        </a:xfrm>
        <a:prstGeom prst="roundRect">
          <a:avLst/>
        </a:prstGeom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Challenge </a:t>
          </a:r>
          <a:r>
            <a:rPr lang="en-GB" sz="16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Overview</a:t>
          </a:r>
          <a:endParaRPr lang="en-US" sz="16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6032" y="27831"/>
        <a:ext cx="1812475" cy="481198"/>
      </dsp:txXfrm>
    </dsp:sp>
    <dsp:sp modelId="{E2B7FDC8-DA61-46E7-A500-A1F189BB9CAE}">
      <dsp:nvSpPr>
        <dsp:cNvPr id="0" name=""/>
        <dsp:cNvSpPr/>
      </dsp:nvSpPr>
      <dsp:spPr>
        <a:xfrm rot="5400000">
          <a:off x="832282" y="548393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568390"/>
        <a:ext cx="143980" cy="139981"/>
      </dsp:txXfrm>
    </dsp:sp>
    <dsp:sp modelId="{309EDA65-5AD7-449C-BE9D-0C14B16315DB}">
      <dsp:nvSpPr>
        <dsp:cNvPr id="0" name=""/>
        <dsp:cNvSpPr/>
      </dsp:nvSpPr>
      <dsp:spPr>
        <a:xfrm>
          <a:off x="0" y="801693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Approach</a:t>
          </a:r>
          <a:endParaRPr lang="en-US" sz="2300" kern="1200"/>
        </a:p>
      </dsp:txBody>
      <dsp:txXfrm>
        <a:off x="26032" y="827725"/>
        <a:ext cx="1812475" cy="481198"/>
      </dsp:txXfrm>
    </dsp:sp>
    <dsp:sp modelId="{7462DB4E-67D9-4840-9EC2-7907292FAADC}">
      <dsp:nvSpPr>
        <dsp:cNvPr id="0" name=""/>
        <dsp:cNvSpPr/>
      </dsp:nvSpPr>
      <dsp:spPr>
        <a:xfrm rot="5400000">
          <a:off x="832282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0" y="1601587"/>
          <a:ext cx="1864539" cy="533262"/>
        </a:xfrm>
        <a:prstGeom prst="roundRect">
          <a:avLst/>
        </a:prstGeom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Solution</a:t>
          </a:r>
          <a:endParaRPr lang="en-US" sz="1600" kern="120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6032" y="1627619"/>
        <a:ext cx="1812475" cy="481198"/>
      </dsp:txXfrm>
    </dsp:sp>
    <dsp:sp modelId="{BAB1EF99-6BFE-4BC7-8E57-3D4576A18150}">
      <dsp:nvSpPr>
        <dsp:cNvPr id="0" name=""/>
        <dsp:cNvSpPr/>
      </dsp:nvSpPr>
      <dsp:spPr>
        <a:xfrm rot="5400000">
          <a:off x="832282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0" y="2401481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Benefits</a:t>
          </a:r>
          <a:endParaRPr lang="en-US" sz="2300" kern="1200"/>
        </a:p>
      </dsp:txBody>
      <dsp:txXfrm>
        <a:off x="26032" y="2427513"/>
        <a:ext cx="1812475" cy="481198"/>
      </dsp:txXfrm>
    </dsp:sp>
    <dsp:sp modelId="{0A6FFD48-5AAF-4851-96CF-AF2A0016649F}">
      <dsp:nvSpPr>
        <dsp:cNvPr id="0" name=""/>
        <dsp:cNvSpPr/>
      </dsp:nvSpPr>
      <dsp:spPr>
        <a:xfrm rot="5400000">
          <a:off x="832282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0" y="3201374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Next Steps</a:t>
          </a:r>
          <a:endParaRPr lang="en-US" sz="2300" kern="1200"/>
        </a:p>
      </dsp:txBody>
      <dsp:txXfrm>
        <a:off x="26032" y="3227406"/>
        <a:ext cx="1812475" cy="481198"/>
      </dsp:txXfrm>
    </dsp:sp>
    <dsp:sp modelId="{2EE3DC60-E8F9-49BF-990A-5FC663C45D12}">
      <dsp:nvSpPr>
        <dsp:cNvPr id="0" name=""/>
        <dsp:cNvSpPr/>
      </dsp:nvSpPr>
      <dsp:spPr>
        <a:xfrm rot="5400000">
          <a:off x="832282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0" y="4001268"/>
          <a:ext cx="1864539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Q&amp;A</a:t>
          </a:r>
          <a:endParaRPr lang="en-US" sz="2300" kern="1200"/>
        </a:p>
      </dsp:txBody>
      <dsp:txXfrm>
        <a:off x="26032" y="4027300"/>
        <a:ext cx="1812475" cy="4811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168A9-53ED-47A8-A2B9-A1FBF8023A4C}">
      <dsp:nvSpPr>
        <dsp:cNvPr id="0" name=""/>
        <dsp:cNvSpPr/>
      </dsp:nvSpPr>
      <dsp:spPr>
        <a:xfrm>
          <a:off x="85715" y="1799"/>
          <a:ext cx="1693108" cy="533262"/>
        </a:xfrm>
        <a:prstGeom prst="roundRect">
          <a:avLst/>
        </a:prstGeom>
        <a:solidFill>
          <a:srgbClr val="66B1CE">
            <a:lumMod val="75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Challenge </a:t>
          </a: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Overview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111747" y="27831"/>
        <a:ext cx="1641044" cy="481198"/>
      </dsp:txXfrm>
    </dsp:sp>
    <dsp:sp modelId="{E2B7FDC8-DA61-46E7-A500-A1F189BB9CAE}">
      <dsp:nvSpPr>
        <dsp:cNvPr id="0" name=""/>
        <dsp:cNvSpPr/>
      </dsp:nvSpPr>
      <dsp:spPr>
        <a:xfrm rot="5400000">
          <a:off x="832282" y="548393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568390"/>
        <a:ext cx="143980" cy="139981"/>
      </dsp:txXfrm>
    </dsp:sp>
    <dsp:sp modelId="{309EDA65-5AD7-449C-BE9D-0C14B16315DB}">
      <dsp:nvSpPr>
        <dsp:cNvPr id="0" name=""/>
        <dsp:cNvSpPr/>
      </dsp:nvSpPr>
      <dsp:spPr>
        <a:xfrm>
          <a:off x="85715" y="801693"/>
          <a:ext cx="1693108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Approach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111747" y="827725"/>
        <a:ext cx="1641044" cy="481198"/>
      </dsp:txXfrm>
    </dsp:sp>
    <dsp:sp modelId="{7462DB4E-67D9-4840-9EC2-7907292FAADC}">
      <dsp:nvSpPr>
        <dsp:cNvPr id="0" name=""/>
        <dsp:cNvSpPr/>
      </dsp:nvSpPr>
      <dsp:spPr>
        <a:xfrm rot="5400000">
          <a:off x="832282" y="1348287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1368284"/>
        <a:ext cx="143980" cy="139981"/>
      </dsp:txXfrm>
    </dsp:sp>
    <dsp:sp modelId="{40A471DC-B95D-4111-8429-0560685637B3}">
      <dsp:nvSpPr>
        <dsp:cNvPr id="0" name=""/>
        <dsp:cNvSpPr/>
      </dsp:nvSpPr>
      <dsp:spPr>
        <a:xfrm>
          <a:off x="85715" y="1601587"/>
          <a:ext cx="1693108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Solution</a:t>
          </a:r>
          <a:endParaRPr lang="en-US" sz="2300" kern="1200"/>
        </a:p>
      </dsp:txBody>
      <dsp:txXfrm>
        <a:off x="111747" y="1627619"/>
        <a:ext cx="1641044" cy="481198"/>
      </dsp:txXfrm>
    </dsp:sp>
    <dsp:sp modelId="{BAB1EF99-6BFE-4BC7-8E57-3D4576A18150}">
      <dsp:nvSpPr>
        <dsp:cNvPr id="0" name=""/>
        <dsp:cNvSpPr/>
      </dsp:nvSpPr>
      <dsp:spPr>
        <a:xfrm rot="5400000">
          <a:off x="832282" y="2148181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168178"/>
        <a:ext cx="143980" cy="139981"/>
      </dsp:txXfrm>
    </dsp:sp>
    <dsp:sp modelId="{EDBD2E78-CB42-433D-A9FF-150F298E1F68}">
      <dsp:nvSpPr>
        <dsp:cNvPr id="0" name=""/>
        <dsp:cNvSpPr/>
      </dsp:nvSpPr>
      <dsp:spPr>
        <a:xfrm>
          <a:off x="85715" y="2401481"/>
          <a:ext cx="1693108" cy="533262"/>
        </a:xfrm>
        <a:prstGeom prst="roundRect">
          <a:avLst/>
        </a:prstGeom>
        <a:solidFill>
          <a:srgbClr val="B2324B">
            <a:lumMod val="60000"/>
            <a:lumOff val="40000"/>
          </a:srgb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prstClr val="white"/>
              </a:solidFill>
              <a:latin typeface="Bahnschrift Light Condensed" panose="020B0502040204020203" pitchFamily="34" charset="0"/>
              <a:ea typeface="+mn-ea"/>
              <a:cs typeface="+mn-cs"/>
            </a:rPr>
            <a:t>Benefits</a:t>
          </a:r>
          <a:endParaRPr lang="en-US" sz="1600" kern="1200">
            <a:solidFill>
              <a:prstClr val="white"/>
            </a:solidFill>
            <a:latin typeface="Bahnschrift Light Condensed" panose="020B0502040204020203" pitchFamily="34" charset="0"/>
            <a:ea typeface="+mn-ea"/>
            <a:cs typeface="+mn-cs"/>
          </a:endParaRPr>
        </a:p>
      </dsp:txBody>
      <dsp:txXfrm>
        <a:off x="111747" y="2427513"/>
        <a:ext cx="1641044" cy="481198"/>
      </dsp:txXfrm>
    </dsp:sp>
    <dsp:sp modelId="{0A6FFD48-5AAF-4851-96CF-AF2A0016649F}">
      <dsp:nvSpPr>
        <dsp:cNvPr id="0" name=""/>
        <dsp:cNvSpPr/>
      </dsp:nvSpPr>
      <dsp:spPr>
        <a:xfrm rot="5400000">
          <a:off x="832282" y="2948075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2968072"/>
        <a:ext cx="143980" cy="139981"/>
      </dsp:txXfrm>
    </dsp:sp>
    <dsp:sp modelId="{2F062A90-D184-41C3-9DBA-82E1F7DA425F}">
      <dsp:nvSpPr>
        <dsp:cNvPr id="0" name=""/>
        <dsp:cNvSpPr/>
      </dsp:nvSpPr>
      <dsp:spPr>
        <a:xfrm>
          <a:off x="85715" y="3201374"/>
          <a:ext cx="1693108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Next Steps</a:t>
          </a:r>
          <a:endParaRPr lang="en-US" sz="2300" kern="1200"/>
        </a:p>
      </dsp:txBody>
      <dsp:txXfrm>
        <a:off x="111747" y="3227406"/>
        <a:ext cx="1641044" cy="481198"/>
      </dsp:txXfrm>
    </dsp:sp>
    <dsp:sp modelId="{2EE3DC60-E8F9-49BF-990A-5FC663C45D12}">
      <dsp:nvSpPr>
        <dsp:cNvPr id="0" name=""/>
        <dsp:cNvSpPr/>
      </dsp:nvSpPr>
      <dsp:spPr>
        <a:xfrm rot="5400000">
          <a:off x="832282" y="3747969"/>
          <a:ext cx="199973" cy="239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60279" y="3767966"/>
        <a:ext cx="143980" cy="139981"/>
      </dsp:txXfrm>
    </dsp:sp>
    <dsp:sp modelId="{4D977171-A311-402F-BFB1-0CC61E7D9390}">
      <dsp:nvSpPr>
        <dsp:cNvPr id="0" name=""/>
        <dsp:cNvSpPr/>
      </dsp:nvSpPr>
      <dsp:spPr>
        <a:xfrm>
          <a:off x="85715" y="4001268"/>
          <a:ext cx="1693108" cy="53326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isometricOffAxis1Righ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Q&amp;A</a:t>
          </a:r>
          <a:endParaRPr lang="en-US" sz="2300" kern="1200"/>
        </a:p>
      </dsp:txBody>
      <dsp:txXfrm>
        <a:off x="111747" y="4027300"/>
        <a:ext cx="1641044" cy="481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ahnschrift Light Condensed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ahnschrift Light Condensed" panose="020B0502040204020203" pitchFamily="34" charset="0"/>
              </a:defRPr>
            </a:lvl1pPr>
          </a:lstStyle>
          <a:p>
            <a:fld id="{48512975-6CA4-4393-BD96-A7ACB2457EA2}" type="datetimeFigureOut">
              <a:rPr lang="en-GB" smtClean="0"/>
              <a:pPr/>
              <a:t>26/05/2022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ahnschrift Light Condensed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ahnschrift Light Condensed" panose="020B0502040204020203" pitchFamily="34" charset="0"/>
              </a:defRPr>
            </a:lvl1pPr>
          </a:lstStyle>
          <a:p>
            <a:fld id="{74A8D0E3-D1F1-4924-9A95-2A862B0EAC6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99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ahnschrift Light Condensed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ahnschrift Light Condensed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ahnschrift Light Condensed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ahnschrift Light Condensed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ahnschrift Light Condensed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MIDP = big list of everything have delivered &amp; will deliver. Part of ISO19650, BIM Level 2 we must adhere to</a:t>
            </a:r>
          </a:p>
          <a:p>
            <a:endParaRPr lang="en-GB"/>
          </a:p>
          <a:p>
            <a:r>
              <a:rPr lang="en-GB"/>
              <a:t>Traditionally managed via Excel – gets very messy, quickly non-compliant with ISO19650. Very hard to track what’s happened.</a:t>
            </a:r>
          </a:p>
          <a:p>
            <a:r>
              <a:rPr lang="en-GB"/>
              <a:t>Waste LOTS of time understanding what’s where &amp; don’t actually know progress of delivery</a:t>
            </a:r>
          </a:p>
          <a:p>
            <a:endParaRPr lang="en-GB"/>
          </a:p>
          <a:p>
            <a:r>
              <a:rPr lang="en-GB"/>
              <a:t>Automate as much as possible. Get in line with ISO19650. Clarity around what’s actually status of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8D0E3-D1F1-4924-9A95-2A862B0EAC6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7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8D0E3-D1F1-4924-9A95-2A862B0EAC6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6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MIDP = big list of everything have delivered &amp; will deliver. Part of ISO19650, BIM Level 2 we must adhere to</a:t>
            </a:r>
          </a:p>
          <a:p>
            <a:endParaRPr lang="en-GB"/>
          </a:p>
          <a:p>
            <a:r>
              <a:rPr lang="en-GB"/>
              <a:t>Traditionally managed via Excel – gets very messy, quickly non-compliant with ISO19650. Very hard to track what’s happened.</a:t>
            </a:r>
          </a:p>
          <a:p>
            <a:r>
              <a:rPr lang="en-GB"/>
              <a:t>Waste LOTS of time understanding what’s where &amp; don’t actually know progress of delivery</a:t>
            </a:r>
          </a:p>
          <a:p>
            <a:endParaRPr lang="en-GB"/>
          </a:p>
          <a:p>
            <a:r>
              <a:rPr lang="en-GB"/>
              <a:t>Automate as much as possible. Get in line with ISO19650. Clarity around what’s actually status of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8D0E3-D1F1-4924-9A95-2A862B0EAC6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39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</a:rPr>
              <a:t>No single point of failure: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>
                <a:effectLst/>
              </a:rPr>
              <a:t>Dropdowns so data validated or if that fails: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>
                <a:effectLst/>
              </a:rPr>
              <a:t>Based on doc name, populating </a:t>
            </a:r>
            <a:r>
              <a:rPr lang="en-GB" sz="1800" err="1">
                <a:effectLst/>
              </a:rPr>
              <a:t>additonal</a:t>
            </a:r>
            <a:r>
              <a:rPr lang="en-GB" sz="1800">
                <a:effectLst/>
              </a:rPr>
              <a:t> info, or if that fails: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>
                <a:effectLst/>
              </a:rPr>
              <a:t>Got power bi to view validity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8D0E3-D1F1-4924-9A95-2A862B0EAC6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94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</a:rPr>
              <a:t>No single point of failure: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>
                <a:effectLst/>
              </a:rPr>
              <a:t>Dropdowns so data validated or if that fails: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>
                <a:effectLst/>
              </a:rPr>
              <a:t>Based on doc name, populating </a:t>
            </a:r>
            <a:r>
              <a:rPr lang="en-GB" sz="1800" err="1">
                <a:effectLst/>
              </a:rPr>
              <a:t>additonal</a:t>
            </a:r>
            <a:r>
              <a:rPr lang="en-GB" sz="1800">
                <a:effectLst/>
              </a:rPr>
              <a:t> info, or if that fails: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>
                <a:effectLst/>
              </a:rPr>
              <a:t>Got power bi to view validity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A8D0E3-D1F1-4924-9A95-2A862B0EAC6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72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4399-4059-433E-971B-6FF00C060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17829-7550-4444-BA8D-57537D8D2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AB43-68D9-415F-BADE-CED42249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AFD-9467-49D1-9FBF-005475B212C0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0CE7-427D-4F11-8AE2-C757ABFB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86C-8BC2-4742-9221-A6CBF1FE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92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9869-E7B2-4980-B9FD-17122F8A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62E51-60B0-4DFF-810F-BB9F9653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4907" y="120705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CC01D-B82E-4E21-A134-8DC4B981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42DC2-556C-413B-90A0-197013DD3EAB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E6F1-6321-4411-94E6-DBC90694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58F9-ABB0-4580-9BCA-34F01E0B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94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7B139-B362-49C8-8329-0DEFAAF29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56685-89F9-4407-BE4E-569894FE9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87750-588B-43A0-B1E0-F0EAE5AB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96B6-99BE-423F-A692-EF02CE6F0AE2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35472-E5A5-48C0-9938-C68584D3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1F729-9948-4C05-A6DD-6B624B50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29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llenge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ABD973-7622-4A93-8F65-88A9DF14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7524" y="244051"/>
            <a:ext cx="5476876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Challenge Summary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F7D6C61-9104-4F1B-9FC3-31352C3B62F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90675" y="1962150"/>
            <a:ext cx="8829675" cy="334327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Copy and Paste the challenge Summary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3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38E2E9-94BD-475B-BB7B-036BE99CD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9785" y="186901"/>
            <a:ext cx="6139890" cy="98467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Team Name</a:t>
            </a:r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94621-C022-4FCC-BA72-016285337D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442" y="1357310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75DBDE0-4774-45F0-AAF7-9E24EE4C87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0441" y="2898879"/>
            <a:ext cx="1592731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Team Captain Name/Organisation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09B1C02-0E4D-425F-BA09-10AD692D4E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3365" y="1357310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D04ABE7D-5883-4A00-8427-EF5FB2F635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3365" y="2898878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F74C420C-34E2-4DCB-AF84-BCEE6ED984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0442" y="3730835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16CFA64D-EDB5-45E3-A5BD-A65077C6905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963365" y="3730835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63782C22-1391-4E29-AC6A-96E37F64F25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59955" y="3730835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D0FA2C3D-F925-4354-ACF7-2F8F787F823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59955" y="1357310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638FA1F9-6D3D-4A8C-949D-B1BFED24E5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59955" y="2898878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EDC81D9-7AEB-4753-88DB-D23E12C2CD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0442" y="5245310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63250CAF-4DA5-4CA2-A63E-66B9B74A2F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3365" y="5245310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  <p:sp>
        <p:nvSpPr>
          <p:cNvPr id="42" name="Text Placeholder 22">
            <a:extLst>
              <a:ext uri="{FF2B5EF4-FFF2-40B4-BE49-F238E27FC236}">
                <a16:creationId xmlns:a16="http://schemas.microsoft.com/office/drawing/2014/main" id="{40A44A54-0CC6-4C63-AD4E-9672E67C5F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59955" y="5245309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</p:spTree>
    <p:extLst>
      <p:ext uri="{BB962C8B-B14F-4D97-AF65-F5344CB8AC3E}">
        <p14:creationId xmlns:p14="http://schemas.microsoft.com/office/powerpoint/2010/main" val="316840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7D952-F24C-42FB-AFC7-CC55A88105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CE6A58-C79C-4F83-837E-B4F8DF7406A9}" type="datetime1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2F1B4-050A-460E-B3AD-E204F83D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874EB-16C3-441D-850F-1B07EBC9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8D6F8C-913C-4869-A526-AC7B5FAC012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C55745D-E4A5-49DF-92E8-A23D8FFD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0" y="-213149"/>
            <a:ext cx="121920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2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CDE9AFD-9467-49D1-9FBF-005475B212C0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5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87F3-4491-4D29-8E81-38CE73473616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47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9DE7AA7-FE96-4A57-BF1B-13F886EC85EA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51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4B0A-CBEA-411E-A807-DA8762418B6F}" type="datetime1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4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C12C-ACFF-4995-8491-ADBC8F929AAA}" type="datetime1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3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B9698-67B6-4534-94AA-76DEB123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C5DD-B9CD-477F-8871-22F218156EEC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F364-A6EA-4E42-8CDD-CC79773C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91413-12FE-4620-89BE-692F383E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16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C87F3-4491-4D29-8E81-38CE73473616}" type="datetime1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82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427C-3D7B-4834-AE19-381481523999}" type="datetime1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89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85B1DC8-5B63-4339-AC3B-BA4053A06D91}" type="datetime1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49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738B-1C94-42DA-911E-AE6C83D93CC3}" type="datetime1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4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42DC2-556C-413B-90A0-197013DD3EAB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19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52296B6-99BE-423F-A692-EF02CE6F0AE2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21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llenge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ABD973-7622-4A93-8F65-88A9DF14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7524" y="244051"/>
            <a:ext cx="5476876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Challenge Summary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F7D6C61-9104-4F1B-9FC3-31352C3B62F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90675" y="1962150"/>
            <a:ext cx="8829675" cy="334327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Copy and Paste the challenge Summary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38E2E9-94BD-475B-BB7B-036BE99CD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9785" y="186901"/>
            <a:ext cx="6139890" cy="98467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Team Name</a:t>
            </a:r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94621-C022-4FCC-BA72-016285337D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442" y="1357310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75DBDE0-4774-45F0-AAF7-9E24EE4C87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0441" y="2898879"/>
            <a:ext cx="1592731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Team Captain Name/Organisation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09B1C02-0E4D-425F-BA09-10AD692D4E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3365" y="1357310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D04ABE7D-5883-4A00-8427-EF5FB2F635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3365" y="2898878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F74C420C-34E2-4DCB-AF84-BCEE6ED984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0442" y="3730835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16CFA64D-EDB5-45E3-A5BD-A65077C6905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963365" y="3730835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63782C22-1391-4E29-AC6A-96E37F64F25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59955" y="3730835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D0FA2C3D-F925-4354-ACF7-2F8F787F823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59955" y="1357310"/>
            <a:ext cx="1592730" cy="151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638FA1F9-6D3D-4A8C-949D-B1BFED24E5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59955" y="2898878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9EDC81D9-7AEB-4753-88DB-D23E12C2CD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0442" y="5245310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63250CAF-4DA5-4CA2-A63E-66B9B74A2F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3365" y="5245310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  <p:sp>
        <p:nvSpPr>
          <p:cNvPr id="42" name="Text Placeholder 22">
            <a:extLst>
              <a:ext uri="{FF2B5EF4-FFF2-40B4-BE49-F238E27FC236}">
                <a16:creationId xmlns:a16="http://schemas.microsoft.com/office/drawing/2014/main" id="{40A44A54-0CC6-4C63-AD4E-9672E67C5F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59955" y="5245309"/>
            <a:ext cx="1592730" cy="690563"/>
          </a:xfrm>
          <a:prstGeom prst="rect">
            <a:avLst/>
          </a:prstGeom>
        </p:spPr>
        <p:txBody>
          <a:bodyPr/>
          <a:lstStyle>
            <a:lvl2pPr marL="457200" indent="0" algn="l">
              <a:buFont typeface="Arial" panose="020B0604020202020204" pitchFamily="34" charset="0"/>
              <a:buNone/>
              <a:defRPr sz="1200"/>
            </a:lvl2pPr>
          </a:lstStyle>
          <a:p>
            <a:pPr lvl="1"/>
            <a:r>
              <a:rPr lang="en-GB"/>
              <a:t>Name/Organisation</a:t>
            </a:r>
          </a:p>
        </p:txBody>
      </p:sp>
    </p:spTree>
    <p:extLst>
      <p:ext uri="{BB962C8B-B14F-4D97-AF65-F5344CB8AC3E}">
        <p14:creationId xmlns:p14="http://schemas.microsoft.com/office/powerpoint/2010/main" val="284124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5164-F49F-4488-853C-143B6332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2855F-9AB2-40DA-AE79-7A347F141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DC3FD-9705-4A06-9838-A00B3711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7AA7-FE96-4A57-BF1B-13F886EC85EA}" type="datetime1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4F3E-E072-44FF-AD2D-1C6ECB05C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920E1-B1A0-43BA-BCC5-1BE91237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88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5791-B9B0-4203-AA48-8C2D3ED3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56CB-A18E-4731-936C-EB9A6074A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33E9A-44B8-4168-AD34-4BC1BB44B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0D6D5-80A2-4313-BC88-FCE43D9C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4B0A-CBEA-411E-A807-DA8762418B6F}" type="datetime1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BBAAC-F0EE-4305-9A6C-64ADE1DB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ED09B-1191-4F97-9A0C-4237E09D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334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4530-6D7F-4A39-B09F-661DC386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49A5B-9007-4520-914A-3AE4AABB0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7C413-5CA4-4AE8-8393-BCAEC90CF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FE999-8777-4827-A087-259EE4DB3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7702D-5733-4A26-A835-B1DD53F2E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5FBFF-7E14-445D-A911-888A6527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C12C-ACFF-4995-8491-ADBC8F929AAA}" type="datetime1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77112-DAB1-45F8-A6E0-BAB80B00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072E1-5555-41BE-9A26-E569E211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625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51BC-AFF9-40C9-A0BC-58438CFC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AC8AAA-2AEB-4901-A059-8E8B0244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9FA1-DB66-4E15-85D6-DCF01F4E6697}" type="datetime1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C2B94-1208-406F-BECD-82A41344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89831-5675-4058-9FA3-B5CB86C3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37DE64-23FA-48E4-9E37-EC475F51A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1286" y="1634036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Bahnschrift Light Condensed" panose="020B0502040204020203" pitchFamily="34" charset="0"/>
              </a:defRPr>
            </a:lvl1pPr>
            <a:lvl2pPr>
              <a:defRPr>
                <a:latin typeface="Bahnschrift Light Condensed" panose="020B0502040204020203" pitchFamily="34" charset="0"/>
              </a:defRPr>
            </a:lvl2pPr>
            <a:lvl3pPr>
              <a:defRPr>
                <a:latin typeface="Bahnschrift Light Condensed" panose="020B0502040204020203" pitchFamily="34" charset="0"/>
              </a:defRPr>
            </a:lvl3pPr>
            <a:lvl4pPr>
              <a:defRPr>
                <a:latin typeface="Bahnschrift Light Condensed" panose="020B0502040204020203" pitchFamily="34" charset="0"/>
              </a:defRPr>
            </a:lvl4pPr>
            <a:lvl5pPr>
              <a:defRPr>
                <a:latin typeface="Bahnschrift Light Condensed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2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BBBAB-9916-4AF1-AE86-E4A545A1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427C-3D7B-4834-AE19-381481523999}" type="datetime1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7B986-60C1-49CA-A175-E198161A3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D4FDC-7D67-42CF-94C9-6E538C52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68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7AC8-0061-4873-80D4-12E91843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5B0F-2F90-4024-9DBE-923C07AD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FFCDB-653D-40B6-A46B-42F8B002D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A306F-C6B2-4A76-9975-FC2901C0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1DC8-5B63-4339-AC3B-BA4053A06D91}" type="datetime1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6BC65-1546-49C7-9FBD-B1DFFBEC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D6451-0E06-49E9-93A7-CA0826E1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65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0725-B251-40AB-9766-8CB06FFD0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A61DC7-1BAA-421C-8029-07F77105E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5123-89B0-4493-A39C-8E402FC7C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6B2CD-E1ED-40E8-AC82-B173163A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738B-1C94-42DA-911E-AE6C83D93CC3}" type="datetime1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302A6-69F1-4F5C-BBE6-3A25FEA8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7D34E-7DF1-40CF-996F-BA0BCCD3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75D1-DBE8-46B0-A9E0-B4307F9AC3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97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22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50D94-9B16-42A0-8408-2231D1ED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286" y="1209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CED83-ED4A-4286-A276-EC3B102B3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 Light Condensed" panose="020B0502040204020203" pitchFamily="34" charset="0"/>
              </a:defRPr>
            </a:lvl1pPr>
          </a:lstStyle>
          <a:p>
            <a:fld id="{576C87F3-4491-4D29-8E81-38CE73473616}" type="datetime1">
              <a:rPr lang="en-GB" smtClean="0"/>
              <a:pPr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8682B-E133-4A49-8E96-F5E71E746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Bahnschrift Light Condensed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32A3-14BA-4262-9479-5904EC7CF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hnschrift Light Condensed" panose="020B0502040204020203" pitchFamily="34" charset="0"/>
              </a:defRPr>
            </a:lvl1pPr>
          </a:lstStyle>
          <a:p>
            <a:fld id="{014175D1-DBE8-46B0-A9E0-B4307F9AC31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95F3D-8C8E-4613-AF7B-F9A310ECA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6625" b="38314"/>
          <a:stretch/>
        </p:blipFill>
        <p:spPr>
          <a:xfrm>
            <a:off x="0" y="6224474"/>
            <a:ext cx="12192000" cy="633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37A471-BDA8-44E0-A0D0-4BF907C57D6C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901032" cy="153077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241611C-A5B5-419B-841F-15BF1BD0AE54}"/>
              </a:ext>
            </a:extLst>
          </p:cNvPr>
          <p:cNvSpPr txBox="1">
            <a:spLocks/>
          </p:cNvSpPr>
          <p:nvPr userDrawn="1"/>
        </p:nvSpPr>
        <p:spPr>
          <a:xfrm>
            <a:off x="51360" y="-21314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F55C6CF-B2DD-4466-9F69-B02589F73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487381"/>
            <a:ext cx="11042227" cy="4513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31EBF7-234D-4ABE-87BA-85BF0E33EC0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1360" y="23312"/>
            <a:ext cx="744425" cy="687887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E3921-6BA8-485C-B9F1-6AC085C58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74211" r="77834" b="13161"/>
          <a:stretch/>
        </p:blipFill>
        <p:spPr>
          <a:xfrm>
            <a:off x="795785" y="6132406"/>
            <a:ext cx="686791" cy="680720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9D7AEF-CA6F-4C9B-8F45-3BFD43901E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3" t="74211" r="70889" b="13161"/>
          <a:stretch/>
        </p:blipFill>
        <p:spPr>
          <a:xfrm>
            <a:off x="4282832" y="6132406"/>
            <a:ext cx="627236" cy="682538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B48084E-D195-48EF-8946-666F4698471C}"/>
              </a:ext>
            </a:extLst>
          </p:cNvPr>
          <p:cNvSpPr txBox="1">
            <a:spLocks/>
          </p:cNvSpPr>
          <p:nvPr userDrawn="1"/>
        </p:nvSpPr>
        <p:spPr>
          <a:xfrm>
            <a:off x="1482576" y="6332750"/>
            <a:ext cx="1410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PDACOMMUNITY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2558C27-9B77-449E-869F-15F9663BD2F1}"/>
              </a:ext>
            </a:extLst>
          </p:cNvPr>
          <p:cNvSpPr txBox="1">
            <a:spLocks/>
          </p:cNvSpPr>
          <p:nvPr userDrawn="1"/>
        </p:nvSpPr>
        <p:spPr>
          <a:xfrm>
            <a:off x="4918045" y="6150187"/>
            <a:ext cx="3010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PROJECT DATA ANALYTICS COMMUNITY</a:t>
            </a: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C0304A-F345-4317-B7FB-C515C1F190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9" t="75504" r="62665" b="13090"/>
          <a:stretch/>
        </p:blipFill>
        <p:spPr>
          <a:xfrm>
            <a:off x="8822792" y="6224475"/>
            <a:ext cx="684107" cy="588651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AD171517-268D-48B4-8212-DEEE8265AD41}"/>
              </a:ext>
            </a:extLst>
          </p:cNvPr>
          <p:cNvSpPr txBox="1">
            <a:spLocks/>
          </p:cNvSpPr>
          <p:nvPr userDrawn="1"/>
        </p:nvSpPr>
        <p:spPr>
          <a:xfrm>
            <a:off x="9514876" y="6354020"/>
            <a:ext cx="3010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PROJECTING SUCCESS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1D9083-9BBE-40C4-9AF3-391C5D0B125D}"/>
              </a:ext>
            </a:extLst>
          </p:cNvPr>
          <p:cNvSpPr txBox="1"/>
          <p:nvPr userDrawn="1"/>
        </p:nvSpPr>
        <p:spPr>
          <a:xfrm>
            <a:off x="4387054" y="6450268"/>
            <a:ext cx="39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>
                <a:solidFill>
                  <a:schemeClr val="bg1"/>
                </a:solidFill>
                <a:latin typeface="Bahnschrift Light Condensed" panose="020B0502040204020203" pitchFamily="34" charset="0"/>
              </a:rPr>
              <a:t>Copyright Projecting Success 2021</a:t>
            </a:r>
          </a:p>
          <a:p>
            <a:pPr algn="ctr"/>
            <a:r>
              <a:rPr lang="en-GB" sz="900">
                <a:solidFill>
                  <a:schemeClr val="bg1"/>
                </a:solidFill>
                <a:latin typeface="Bahnschrift Light Condensed" panose="020B0502040204020203" pitchFamily="34" charset="0"/>
              </a:rPr>
              <a:t>Not to be reproduced without permission</a:t>
            </a:r>
          </a:p>
        </p:txBody>
      </p:sp>
      <p:pic>
        <p:nvPicPr>
          <p:cNvPr id="24" name="Picture 2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8779013-67A8-4304-8043-242565F927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06" b="654"/>
          <a:stretch/>
        </p:blipFill>
        <p:spPr>
          <a:xfrm>
            <a:off x="0" y="6092605"/>
            <a:ext cx="12192000" cy="763958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BDDDA49-13A3-44E6-A444-44FA1A8ED81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7" y="-9505"/>
            <a:ext cx="12199977" cy="6862487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4D3B70-2CA5-49A3-96A1-5A2E461B6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2" r="519"/>
          <a:stretch/>
        </p:blipFill>
        <p:spPr>
          <a:xfrm>
            <a:off x="0" y="5370618"/>
            <a:ext cx="12128740" cy="1487381"/>
          </a:xfrm>
          <a:prstGeom prst="rect">
            <a:avLst/>
          </a:prstGeom>
        </p:spPr>
      </p:pic>
      <p:pic>
        <p:nvPicPr>
          <p:cNvPr id="28" name="Picture 2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4B438C-E1C7-5673-8432-3E7F7F00F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88" b="43273"/>
          <a:stretch/>
        </p:blipFill>
        <p:spPr>
          <a:xfrm>
            <a:off x="1576927" y="6075652"/>
            <a:ext cx="9977763" cy="782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2BB39-960C-4573-AECF-8565640E9288}"/>
              </a:ext>
            </a:extLst>
          </p:cNvPr>
          <p:cNvSpPr txBox="1"/>
          <p:nvPr userDrawn="1"/>
        </p:nvSpPr>
        <p:spPr>
          <a:xfrm>
            <a:off x="596643" y="5720"/>
            <a:ext cx="622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chemeClr val="bg2"/>
                </a:solidFill>
                <a:latin typeface="Bahnschrift Light Condensed" panose="020B0502040204020203" pitchFamily="34" charset="0"/>
              </a:rPr>
              <a:t>Team 9a </a:t>
            </a:r>
            <a:endParaRPr lang="en-US" sz="1100">
              <a:solidFill>
                <a:schemeClr val="bg2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0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0" r:id="rId12"/>
    <p:sldLayoutId id="2147483701" r:id="rId13"/>
    <p:sldLayoutId id="2147483652" r:id="rId14"/>
  </p:sldLayoutIdLst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 Light 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 Light Condensed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 Light Condensed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 Light Condensed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 Light Condensed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 Light Condensed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Bahnschrift Light Condensed" panose="020B0502040204020203" pitchFamily="34" charset="0"/>
              </a:defRPr>
            </a:lvl1pPr>
          </a:lstStyle>
          <a:p>
            <a:fld id="{576C87F3-4491-4D29-8E81-38CE73473616}" type="datetime1">
              <a:rPr lang="en-GB" smtClean="0"/>
              <a:pPr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Bahnschrift Light Condensed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Bahnschrift Light Condensed" panose="020B0502040204020203" pitchFamily="34" charset="0"/>
              </a:defRPr>
            </a:lvl1pPr>
          </a:lstStyle>
          <a:p>
            <a:fld id="{014175D1-DBE8-46B0-A9E0-B4307F9AC3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9177CF-1173-4A09-9B6A-416F0436F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t="6625" b="38314"/>
          <a:stretch/>
        </p:blipFill>
        <p:spPr>
          <a:xfrm>
            <a:off x="0" y="6224474"/>
            <a:ext cx="12192000" cy="633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6E70D4-6BB1-43FE-9B4C-9146198FD93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901032" cy="153077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AADFBF9-B7BA-4BB6-9AD8-99FF8F7933B6}"/>
              </a:ext>
            </a:extLst>
          </p:cNvPr>
          <p:cNvSpPr txBox="1">
            <a:spLocks/>
          </p:cNvSpPr>
          <p:nvPr userDrawn="1"/>
        </p:nvSpPr>
        <p:spPr>
          <a:xfrm>
            <a:off x="51360" y="-21314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8CD789-3D4E-40D3-BE70-27B408CC171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1360" y="23312"/>
            <a:ext cx="744425" cy="687887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06D5F5-8F1B-45D4-B227-E6343FADF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74211" r="77834" b="13161"/>
          <a:stretch/>
        </p:blipFill>
        <p:spPr>
          <a:xfrm>
            <a:off x="795785" y="6132406"/>
            <a:ext cx="686791" cy="68072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B533DC-C2D7-4861-B11C-4D9CF353C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3" t="74211" r="70889" b="13161"/>
          <a:stretch/>
        </p:blipFill>
        <p:spPr>
          <a:xfrm>
            <a:off x="4282832" y="6132406"/>
            <a:ext cx="627236" cy="68253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D46BB44-1E22-4320-A765-64F4276ADAE6}"/>
              </a:ext>
            </a:extLst>
          </p:cNvPr>
          <p:cNvSpPr txBox="1">
            <a:spLocks/>
          </p:cNvSpPr>
          <p:nvPr userDrawn="1"/>
        </p:nvSpPr>
        <p:spPr>
          <a:xfrm>
            <a:off x="1482576" y="6332750"/>
            <a:ext cx="1410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PDACOMMUNITY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7AEA875-F861-4BE9-84E1-D7B555BEFA3D}"/>
              </a:ext>
            </a:extLst>
          </p:cNvPr>
          <p:cNvSpPr txBox="1">
            <a:spLocks/>
          </p:cNvSpPr>
          <p:nvPr userDrawn="1"/>
        </p:nvSpPr>
        <p:spPr>
          <a:xfrm>
            <a:off x="4918045" y="6150187"/>
            <a:ext cx="3010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PROJECT DATA ANALYTICS COMMUNITY</a:t>
            </a: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BEFDA5-461A-426F-87BC-02C46136F2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9" t="75504" r="62665" b="13090"/>
          <a:stretch/>
        </p:blipFill>
        <p:spPr>
          <a:xfrm>
            <a:off x="8822792" y="6224475"/>
            <a:ext cx="684107" cy="588651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4EB7D5C-DA72-48D0-B655-9A3DDC53E473}"/>
              </a:ext>
            </a:extLst>
          </p:cNvPr>
          <p:cNvSpPr txBox="1">
            <a:spLocks/>
          </p:cNvSpPr>
          <p:nvPr userDrawn="1"/>
        </p:nvSpPr>
        <p:spPr>
          <a:xfrm>
            <a:off x="9514876" y="6354020"/>
            <a:ext cx="3010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PROJECTING SUCCESS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FCA638-05AB-487E-95BC-4E195E924297}"/>
              </a:ext>
            </a:extLst>
          </p:cNvPr>
          <p:cNvSpPr txBox="1"/>
          <p:nvPr userDrawn="1"/>
        </p:nvSpPr>
        <p:spPr>
          <a:xfrm>
            <a:off x="4387054" y="6450268"/>
            <a:ext cx="39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>
                <a:solidFill>
                  <a:schemeClr val="bg1"/>
                </a:solidFill>
                <a:latin typeface="Bahnschrift Light Condensed" panose="020B0502040204020203" pitchFamily="34" charset="0"/>
              </a:rPr>
              <a:t>Copyright Projecting Success 2021</a:t>
            </a:r>
          </a:p>
          <a:p>
            <a:pPr algn="ctr"/>
            <a:r>
              <a:rPr lang="en-GB" sz="900">
                <a:solidFill>
                  <a:schemeClr val="bg1"/>
                </a:solidFill>
                <a:latin typeface="Bahnschrift Light Condensed" panose="020B0502040204020203" pitchFamily="34" charset="0"/>
              </a:rPr>
              <a:t>Not to be reproduced without permission</a:t>
            </a:r>
          </a:p>
        </p:txBody>
      </p:sp>
      <p:pic>
        <p:nvPicPr>
          <p:cNvPr id="23" name="Picture 2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643C0BB-F0CB-49C2-A014-F0DD35DA4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06" b="654"/>
          <a:stretch/>
        </p:blipFill>
        <p:spPr>
          <a:xfrm>
            <a:off x="0" y="6092605"/>
            <a:ext cx="12192000" cy="763958"/>
          </a:xfrm>
          <a:prstGeom prst="rect">
            <a:avLst/>
          </a:prstGeom>
        </p:spPr>
      </p:pic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DC335058-A9EE-43CB-BCDE-25D037A88D0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38"/>
            <a:ext cx="12199977" cy="6862487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142ED7-A574-439D-B748-E1C448726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2" r="519"/>
          <a:stretch/>
        </p:blipFill>
        <p:spPr>
          <a:xfrm>
            <a:off x="0" y="5370618"/>
            <a:ext cx="12128740" cy="1487381"/>
          </a:xfrm>
          <a:prstGeom prst="rect">
            <a:avLst/>
          </a:prstGeom>
        </p:spPr>
      </p:pic>
      <p:pic>
        <p:nvPicPr>
          <p:cNvPr id="26" name="Picture 2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3BA9F2-5EE7-4317-AC66-220F546CB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88" b="43273"/>
          <a:stretch/>
        </p:blipFill>
        <p:spPr>
          <a:xfrm>
            <a:off x="1576927" y="6075652"/>
            <a:ext cx="9977763" cy="7823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FBEB10-6088-473C-9533-251F39FB3AA2}"/>
              </a:ext>
            </a:extLst>
          </p:cNvPr>
          <p:cNvSpPr txBox="1"/>
          <p:nvPr userDrawn="1"/>
        </p:nvSpPr>
        <p:spPr>
          <a:xfrm>
            <a:off x="596643" y="5720"/>
            <a:ext cx="622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chemeClr val="bg2"/>
                </a:solidFill>
                <a:latin typeface="Bahnschrift Light Condensed" panose="020B0502040204020203" pitchFamily="34" charset="0"/>
              </a:rPr>
              <a:t>Team 9a </a:t>
            </a:r>
            <a:endParaRPr lang="en-US" sz="1100">
              <a:solidFill>
                <a:schemeClr val="bg2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2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mc:AlternateContent xmlns:mc="http://schemas.openxmlformats.org/markup-compatibility/2006">
    <mc:Choice xmlns:p14="http://schemas.microsoft.com/office/powerpoint/2010/main" Requires="p14">
      <p:transition spd="med" p14:dur="700" advTm="8601">
        <p:fade/>
      </p:transition>
    </mc:Choice>
    <mc:Fallback>
      <p:transition spd="med" advTm="8601"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Bahnschrift Light Condensed" panose="020B0502040204020203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Bahnschrift Light Condensed" panose="020B0502040204020203" pitchFamily="34" charset="0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Bahnschrift Light Condensed" panose="020B0502040204020203" pitchFamily="34" charset="0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Bahnschrift Light Condensed" panose="020B0502040204020203" pitchFamily="34" charset="0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Bahnschrift Light Condensed" panose="020B0502040204020203" pitchFamily="34" charset="0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Bahnschrift Light Condensed" panose="020B0502040204020203" pitchFamily="34" charset="0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diagramColors" Target="../diagrams/colors11.xml"/><Relationship Id="rId3" Type="http://schemas.openxmlformats.org/officeDocument/2006/relationships/slideLayout" Target="../slideLayouts/slideLayout26.xml"/><Relationship Id="rId7" Type="http://schemas.openxmlformats.org/officeDocument/2006/relationships/diagramQuickStyle" Target="../diagrams/quickStyle10.xml"/><Relationship Id="rId12" Type="http://schemas.openxmlformats.org/officeDocument/2006/relationships/diagramQuickStyle" Target="../diagrams/quickStyle11.xml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10.xml"/><Relationship Id="rId11" Type="http://schemas.openxmlformats.org/officeDocument/2006/relationships/diagramLayout" Target="../diagrams/layout11.xml"/><Relationship Id="rId5" Type="http://schemas.openxmlformats.org/officeDocument/2006/relationships/diagramData" Target="../diagrams/data10.xml"/><Relationship Id="rId15" Type="http://schemas.openxmlformats.org/officeDocument/2006/relationships/image" Target="../media/image10.png"/><Relationship Id="rId10" Type="http://schemas.openxmlformats.org/officeDocument/2006/relationships/diagramData" Target="../diagrams/data11.xml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0.xml"/><Relationship Id="rId14" Type="http://schemas.microsoft.com/office/2007/relationships/diagramDrawing" Target="../diagrams/drawing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microsoft.com/office/2007/relationships/diagramDrawing" Target="../diagrams/drawing13.xml"/><Relationship Id="rId3" Type="http://schemas.openxmlformats.org/officeDocument/2006/relationships/slideLayout" Target="../slideLayouts/slideLayout26.xml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6.xml"/><Relationship Id="rId7" Type="http://schemas.openxmlformats.org/officeDocument/2006/relationships/diagramQuickStyle" Target="../diagrams/quickStyle1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0.png"/><Relationship Id="rId5" Type="http://schemas.openxmlformats.org/officeDocument/2006/relationships/diagramData" Target="../diagrams/data1.xml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7.xml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13.jpeg"/><Relationship Id="rId5" Type="http://schemas.openxmlformats.org/officeDocument/2006/relationships/diagramData" Target="../diagrams/data2.xml"/><Relationship Id="rId10" Type="http://schemas.openxmlformats.org/officeDocument/2006/relationships/image" Target="../media/image12.jpe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6.xml"/><Relationship Id="rId7" Type="http://schemas.openxmlformats.org/officeDocument/2006/relationships/diagramQuickStyle" Target="../diagrams/quickStyle3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slideLayout" Target="../slideLayouts/slideLayout26.xm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6.xml"/><Relationship Id="rId7" Type="http://schemas.openxmlformats.org/officeDocument/2006/relationships/diagramColors" Target="../diagrams/colors6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10.png"/><Relationship Id="rId4" Type="http://schemas.openxmlformats.org/officeDocument/2006/relationships/diagramData" Target="../diagrams/data6.xml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6.xml"/><Relationship Id="rId7" Type="http://schemas.openxmlformats.org/officeDocument/2006/relationships/diagramColors" Target="../diagrams/colors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6.xml"/><Relationship Id="rId7" Type="http://schemas.openxmlformats.org/officeDocument/2006/relationships/diagramColors" Target="../diagrams/colors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13" Type="http://schemas.openxmlformats.org/officeDocument/2006/relationships/image" Target="../media/image10.png"/><Relationship Id="rId3" Type="http://schemas.microsoft.com/office/2007/relationships/media" Target="../media/media9.m4a"/><Relationship Id="rId7" Type="http://schemas.openxmlformats.org/officeDocument/2006/relationships/diagramLayout" Target="../diagrams/layout9.xml"/><Relationship Id="rId12" Type="http://schemas.openxmlformats.org/officeDocument/2006/relationships/hyperlink" Target="https://www.maxpixel.net/Check-Sign-Green-Ok-Perfect-Good-Mark-Tick-Done-305245" TargetMode="External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diagramData" Target="../diagrams/data9.xml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4.xml"/><Relationship Id="rId10" Type="http://schemas.microsoft.com/office/2007/relationships/diagramDrawing" Target="../diagrams/drawing9.xml"/><Relationship Id="rId4" Type="http://schemas.openxmlformats.org/officeDocument/2006/relationships/slideLayout" Target="../slideLayouts/slideLayout26.xml"/><Relationship Id="rId9" Type="http://schemas.openxmlformats.org/officeDocument/2006/relationships/diagramColors" Target="../diagrams/colors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1E293C-7974-4EF6-A40D-EC4E9E12319A}"/>
              </a:ext>
            </a:extLst>
          </p:cNvPr>
          <p:cNvSpPr txBox="1">
            <a:spLocks/>
          </p:cNvSpPr>
          <p:nvPr/>
        </p:nvSpPr>
        <p:spPr>
          <a:xfrm>
            <a:off x="2686119" y="657225"/>
            <a:ext cx="6738297" cy="2747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000">
                <a:latin typeface="Bahnschrift Light Condensed"/>
              </a:rPr>
              <a:t>Challenge 9</a:t>
            </a:r>
          </a:p>
          <a:p>
            <a:pPr algn="ctr"/>
            <a:r>
              <a:rPr lang="en-US" sz="3200">
                <a:solidFill>
                  <a:srgbClr val="FFFFFF"/>
                </a:solidFill>
              </a:rPr>
              <a:t>Information Delivery Document Governance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335AB-D2F0-4916-B331-5A421D0432BD}"/>
              </a:ext>
            </a:extLst>
          </p:cNvPr>
          <p:cNvSpPr txBox="1"/>
          <p:nvPr/>
        </p:nvSpPr>
        <p:spPr>
          <a:xfrm>
            <a:off x="2964595" y="3535938"/>
            <a:ext cx="6181344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6600">
                <a:solidFill>
                  <a:schemeClr val="accent5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The Governors</a:t>
            </a:r>
            <a:endParaRPr lang="en-US" sz="4400">
              <a:solidFill>
                <a:schemeClr val="accent5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7" name="Slide 1">
            <a:hlinkClick r:id="" action="ppaction://media"/>
            <a:extLst>
              <a:ext uri="{FF2B5EF4-FFF2-40B4-BE49-F238E27FC236}">
                <a16:creationId xmlns:a16="http://schemas.microsoft.com/office/drawing/2014/main" id="{009D9049-92BC-4CCA-8A64-8F7F80FD002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70" end="1957.64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831" y="1698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91">
        <p:fade/>
      </p:transition>
    </mc:Choice>
    <mc:Fallback xmlns="">
      <p:transition spd="med" advTm="7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7"/>
        <p14:stopEvt time="5984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5945D33-7B5E-4ED8-B6B0-CFD37C45E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465522"/>
              </p:ext>
            </p:extLst>
          </p:nvPr>
        </p:nvGraphicFramePr>
        <p:xfrm>
          <a:off x="92247" y="964359"/>
          <a:ext cx="1864539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9E411BC4-A3D3-42A3-BE61-00F96D74F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2" y="17676"/>
            <a:ext cx="547687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0"/>
              </a:spcBef>
            </a:pPr>
            <a:r>
              <a:rPr lang="en-GB" sz="6600" cap="none">
                <a:solidFill>
                  <a:srgbClr val="66B1CE">
                    <a:lumMod val="75000"/>
                  </a:srgbClr>
                </a:solidFill>
                <a:latin typeface="Bahnschrift Light Condensed" panose="020B0502040204020203" pitchFamily="34" charset="0"/>
                <a:ea typeface="+mn-ea"/>
                <a:cs typeface="+mn-cs"/>
              </a:rPr>
              <a:t>Next Steps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03FCAFA-4248-4CC8-8206-15F9CAC06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5002067"/>
              </p:ext>
            </p:extLst>
          </p:nvPr>
        </p:nvGraphicFramePr>
        <p:xfrm>
          <a:off x="1956786" y="1722120"/>
          <a:ext cx="10067753" cy="4171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" name="Slide 10">
            <a:hlinkClick r:id="" action="ppaction://media"/>
            <a:extLst>
              <a:ext uri="{FF2B5EF4-FFF2-40B4-BE49-F238E27FC236}">
                <a16:creationId xmlns:a16="http://schemas.microsoft.com/office/drawing/2014/main" id="{4BADB584-2D1D-4C94-BB0E-A2090E3D9B9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0" end="873.4693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56786" y="4367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4000">
        <p:fade/>
      </p:transition>
    </mc:Choice>
    <mc:Fallback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2557-FBA6-476F-BAD1-4E0FF106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2" y="34099"/>
            <a:ext cx="5476876" cy="1325563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defTabSz="914400">
              <a:spcBef>
                <a:spcPts val="0"/>
              </a:spcBef>
            </a:pPr>
            <a:r>
              <a:rPr lang="en-GB" sz="6600" cap="none">
                <a:solidFill>
                  <a:srgbClr val="66B1CE">
                    <a:lumMod val="75000"/>
                  </a:srgbClr>
                </a:solidFill>
                <a:latin typeface="Bahnschrift Light Condensed" panose="020B0502040204020203" pitchFamily="34" charset="0"/>
                <a:ea typeface="+mn-ea"/>
                <a:cs typeface="+mn-cs"/>
              </a:rPr>
              <a:t>Judge’s Questions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6F21881-29C9-40E3-95CF-FAA6A455C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425268"/>
              </p:ext>
            </p:extLst>
          </p:nvPr>
        </p:nvGraphicFramePr>
        <p:xfrm>
          <a:off x="92247" y="964359"/>
          <a:ext cx="1864539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E85DE364-0485-45A1-9D1C-6F061F034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269753"/>
              </p:ext>
            </p:extLst>
          </p:nvPr>
        </p:nvGraphicFramePr>
        <p:xfrm>
          <a:off x="1956786" y="1754966"/>
          <a:ext cx="9762603" cy="3931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B00E24-23BE-4B78-9F97-7CF87F5E8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169811" y="2805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0">
        <p:fade/>
      </p:transition>
    </mc:Choice>
    <mc:Fallback>
      <p:transition spd="med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0387-9A46-4E63-978A-60DA514B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2" y="0"/>
            <a:ext cx="5476876" cy="8184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spcBef>
                <a:spcPts val="0"/>
              </a:spcBef>
            </a:pPr>
            <a:r>
              <a:rPr lang="en-GB" sz="6600" cap="none">
                <a:solidFill>
                  <a:srgbClr val="66B1CE">
                    <a:lumMod val="75000"/>
                  </a:srgbClr>
                </a:solidFill>
                <a:latin typeface="Bahnschrift Light Condensed" panose="020B0502040204020203" pitchFamily="34" charset="0"/>
                <a:ea typeface="+mn-ea"/>
                <a:cs typeface="+mn-cs"/>
              </a:rPr>
              <a:t>Challenge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B2A15-14C5-45EF-92F5-1D938EB54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84433" y="1447407"/>
            <a:ext cx="8808334" cy="3113018"/>
          </a:xfrm>
          <a:prstGeom prst="wedgeEllipseCallout">
            <a:avLst>
              <a:gd name="adj1" fmla="val 39039"/>
              <a:gd name="adj2" fmla="val 67489"/>
            </a:avLst>
          </a:prstGeom>
          <a:solidFill>
            <a:srgbClr val="158DC0"/>
          </a:solidFill>
        </p:spPr>
        <p:txBody>
          <a:bodyPr>
            <a:normAutofit lnSpcReduction="10000"/>
          </a:bodyPr>
          <a:lstStyle/>
          <a:p>
            <a:pPr marL="266700" algn="ctr"/>
            <a:r>
              <a:rPr lang="en-GB" sz="4000" b="1">
                <a:solidFill>
                  <a:schemeClr val="bg2">
                    <a:lumMod val="90000"/>
                  </a:schemeClr>
                </a:solidFill>
              </a:rPr>
              <a:t>Problem Statement: </a:t>
            </a:r>
          </a:p>
          <a:p>
            <a:pPr algn="ctr"/>
            <a:r>
              <a:rPr lang="en-GB" sz="3000">
                <a:solidFill>
                  <a:schemeClr val="bg2">
                    <a:lumMod val="90000"/>
                  </a:schemeClr>
                </a:solidFill>
              </a:rPr>
              <a:t>“I want to collect and govern the documents delivered on a project as per the MIDP, ISO standards and programme”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40572F3-7AAA-478A-9D9F-E43542E51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757340"/>
              </p:ext>
            </p:extLst>
          </p:nvPr>
        </p:nvGraphicFramePr>
        <p:xfrm>
          <a:off x="92247" y="964359"/>
          <a:ext cx="1864539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74" name="Picture 2" descr="Home - Projecting Success">
            <a:extLst>
              <a:ext uri="{FF2B5EF4-FFF2-40B4-BE49-F238E27FC236}">
                <a16:creationId xmlns:a16="http://schemas.microsoft.com/office/drawing/2014/main" id="{2E8888B3-7219-4B17-8716-F49BBCFCD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695" y="4463374"/>
            <a:ext cx="1719838" cy="11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lide 2">
            <a:hlinkClick r:id="" action="ppaction://media"/>
            <a:extLst>
              <a:ext uri="{FF2B5EF4-FFF2-40B4-BE49-F238E27FC236}">
                <a16:creationId xmlns:a16="http://schemas.microsoft.com/office/drawing/2014/main" id="{5FBD882B-905F-4C90-BBAE-A091A0C5A6B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13.9773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34602" y="3310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68">
        <p:fade/>
      </p:transition>
    </mc:Choice>
    <mc:Fallback>
      <p:transition spd="med" advTm="68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7"/>
        <p14:stopEvt time="6868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E44F-1544-4C06-B2EE-BF7DDADE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011" y="0"/>
            <a:ext cx="6436279" cy="1322071"/>
          </a:xfrm>
        </p:spPr>
        <p:txBody>
          <a:bodyPr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>
                <a:ln>
                  <a:noFill/>
                </a:ln>
                <a:solidFill>
                  <a:srgbClr val="66B1CE">
                    <a:lumMod val="75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The Governors</a:t>
            </a:r>
            <a:br>
              <a:rPr kumimoji="0" lang="en-GB" sz="6600" b="0" i="0" u="none" strike="noStrike" kern="1200" cap="none" spc="0" normalizeH="0" baseline="0" noProof="0">
                <a:ln>
                  <a:noFill/>
                </a:ln>
                <a:solidFill>
                  <a:srgbClr val="66B1CE">
                    <a:lumMod val="75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</a:b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+mn-cs"/>
              </a:rPr>
              <a:t>Why did we choose this challenge?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37463-0D76-466F-B158-7AA1831EE3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0462" y="1618743"/>
            <a:ext cx="3639731" cy="3206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>
                <a:solidFill>
                  <a:schemeClr val="bg2">
                    <a:lumMod val="90000"/>
                  </a:schemeClr>
                </a:solidFill>
              </a:rPr>
              <a:t>Michael Keeley</a:t>
            </a:r>
          </a:p>
          <a:p>
            <a:pPr marL="0" indent="0">
              <a:buNone/>
            </a:pPr>
            <a:r>
              <a:rPr lang="en-GB" sz="1400">
                <a:solidFill>
                  <a:schemeClr val="bg2">
                    <a:lumMod val="90000"/>
                  </a:schemeClr>
                </a:solidFill>
              </a:rPr>
              <a:t>Digital Consultant  - Mott MacDonald</a:t>
            </a:r>
          </a:p>
          <a:p>
            <a:pPr marL="0" indent="0">
              <a:buNone/>
            </a:pPr>
            <a:r>
              <a:rPr lang="en-GB" sz="1800" b="1">
                <a:solidFill>
                  <a:schemeClr val="bg2">
                    <a:lumMod val="90000"/>
                  </a:schemeClr>
                </a:solidFill>
              </a:rPr>
              <a:t>Jessica Hyland</a:t>
            </a:r>
          </a:p>
          <a:p>
            <a:pPr marL="0" indent="0">
              <a:buNone/>
            </a:pPr>
            <a:r>
              <a:rPr lang="en-GB" sz="1400">
                <a:solidFill>
                  <a:schemeClr val="bg2">
                    <a:lumMod val="90000"/>
                  </a:schemeClr>
                </a:solidFill>
              </a:rPr>
              <a:t>Assistant Project Manager - Octavius Infrastructure Ltd</a:t>
            </a:r>
          </a:p>
          <a:p>
            <a:pPr marL="0" indent="0">
              <a:buNone/>
            </a:pPr>
            <a:r>
              <a:rPr lang="en-GB" sz="2000" b="1">
                <a:solidFill>
                  <a:schemeClr val="bg2">
                    <a:lumMod val="90000"/>
                  </a:schemeClr>
                </a:solidFill>
              </a:rPr>
              <a:t>Umar</a:t>
            </a:r>
            <a:r>
              <a:rPr lang="en-GB" sz="1800" b="1">
                <a:solidFill>
                  <a:schemeClr val="bg2">
                    <a:lumMod val="90000"/>
                  </a:schemeClr>
                </a:solidFill>
              </a:rPr>
              <a:t> Khalid</a:t>
            </a:r>
          </a:p>
          <a:p>
            <a:pPr marL="0" indent="0">
              <a:buNone/>
            </a:pPr>
            <a:r>
              <a:rPr lang="en-GB" sz="1400">
                <a:solidFill>
                  <a:schemeClr val="bg2">
                    <a:lumMod val="90000"/>
                  </a:schemeClr>
                </a:solidFill>
              </a:rPr>
              <a:t>Digital Consultant - Mott MacDonald</a:t>
            </a:r>
          </a:p>
          <a:p>
            <a:pPr marL="0" indent="0">
              <a:buNone/>
            </a:pPr>
            <a:r>
              <a:rPr lang="en-GB" sz="1800" b="1">
                <a:solidFill>
                  <a:schemeClr val="bg2">
                    <a:lumMod val="90000"/>
                  </a:schemeClr>
                </a:solidFill>
              </a:rPr>
              <a:t>Grant Mills</a:t>
            </a:r>
          </a:p>
          <a:p>
            <a:pPr marL="0" indent="0">
              <a:buNone/>
            </a:pPr>
            <a:r>
              <a:rPr lang="en-GB" sz="1400" b="0" i="0">
                <a:solidFill>
                  <a:schemeClr val="bg2">
                    <a:lumMod val="90000"/>
                  </a:schemeClr>
                </a:solidFill>
                <a:effectLst/>
              </a:rPr>
              <a:t>Bartlett Faculty Lead for Health </a:t>
            </a:r>
          </a:p>
          <a:p>
            <a:pPr marL="0" indent="0">
              <a:buNone/>
            </a:pPr>
            <a:r>
              <a:rPr lang="en-GB" sz="1400" b="0" i="0">
                <a:solidFill>
                  <a:schemeClr val="bg2">
                    <a:lumMod val="90000"/>
                  </a:schemeClr>
                </a:solidFill>
                <a:effectLst/>
              </a:rPr>
              <a:t>Prof Healthcare Infrastructure Delivery - </a:t>
            </a:r>
            <a:r>
              <a:rPr lang="en-GB" sz="1400">
                <a:solidFill>
                  <a:schemeClr val="bg2">
                    <a:lumMod val="90000"/>
                  </a:schemeClr>
                </a:solidFill>
              </a:rPr>
              <a:t>UCL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3FAF52-316D-4D65-B196-4F031787D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498359"/>
              </p:ext>
            </p:extLst>
          </p:nvPr>
        </p:nvGraphicFramePr>
        <p:xfrm>
          <a:off x="189345" y="953849"/>
          <a:ext cx="1864539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17" descr="A group of people in a stadium&#10;&#10;Description automatically generated with medium confidence">
            <a:extLst>
              <a:ext uri="{FF2B5EF4-FFF2-40B4-BE49-F238E27FC236}">
                <a16:creationId xmlns:a16="http://schemas.microsoft.com/office/drawing/2014/main" id="{C07A9895-925F-44CA-BA63-C6EFE9E64E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25" y="1371599"/>
            <a:ext cx="5865340" cy="4399005"/>
          </a:xfrm>
          <a:prstGeom prst="roundRect">
            <a:avLst/>
          </a:prstGeom>
          <a:noFill/>
          <a:effectLst>
            <a:glow rad="228600">
              <a:schemeClr val="accent5">
                <a:lumMod val="75000"/>
                <a:alpha val="40000"/>
              </a:schemeClr>
            </a:glow>
            <a:innerShdw>
              <a:schemeClr val="accent5"/>
            </a:innerShdw>
          </a:effectLst>
        </p:spPr>
      </p:pic>
      <p:pic>
        <p:nvPicPr>
          <p:cNvPr id="19" name="Picture 2" descr="Profile photo of Grant Mills">
            <a:extLst>
              <a:ext uri="{FF2B5EF4-FFF2-40B4-BE49-F238E27FC236}">
                <a16:creationId xmlns:a16="http://schemas.microsoft.com/office/drawing/2014/main" id="{2F9CC41E-19B0-4E5B-9FAD-B9A2F976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" b="2443"/>
          <a:stretch>
            <a:fillRect/>
          </a:stretch>
        </p:blipFill>
        <p:spPr bwMode="auto">
          <a:xfrm>
            <a:off x="10323300" y="3971926"/>
            <a:ext cx="1592262" cy="1514475"/>
          </a:xfrm>
          <a:prstGeom prst="flowChartConnector">
            <a:avLst/>
          </a:prstGeom>
          <a:noFill/>
          <a:effectLst>
            <a:glow rad="228600">
              <a:schemeClr val="accent5">
                <a:lumMod val="75000"/>
                <a:alpha val="40000"/>
              </a:schemeClr>
            </a:glow>
            <a:innerShdw>
              <a:schemeClr val="accent5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5">
            <a:hlinkClick r:id="" action="ppaction://media"/>
            <a:extLst>
              <a:ext uri="{FF2B5EF4-FFF2-40B4-BE49-F238E27FC236}">
                <a16:creationId xmlns:a16="http://schemas.microsoft.com/office/drawing/2014/main" id="{FDB8DD1F-B283-440C-AF6F-0540B816C0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58546" y="4578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9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120">
        <p:fade/>
      </p:transition>
    </mc:Choice>
    <mc:Fallback>
      <p:transition spd="med" advClick="0" advTm="9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0387-9A46-4E63-978A-60DA514B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2" y="0"/>
            <a:ext cx="5476876" cy="10434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ts val="0"/>
              </a:spcBef>
            </a:pPr>
            <a:r>
              <a:rPr lang="en-GB" sz="5900" cap="none">
                <a:solidFill>
                  <a:srgbClr val="66B1CE">
                    <a:lumMod val="75000"/>
                  </a:srgbClr>
                </a:solidFill>
                <a:latin typeface="Bahnschrift Light Condensed" panose="020B0502040204020203" pitchFamily="34" charset="0"/>
                <a:ea typeface="+mn-ea"/>
                <a:cs typeface="+mn-cs"/>
              </a:rPr>
              <a:t>Pain Points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66907F-AB7F-42E1-9009-96534C459002}"/>
              </a:ext>
            </a:extLst>
          </p:cNvPr>
          <p:cNvGrpSpPr/>
          <p:nvPr/>
        </p:nvGrpSpPr>
        <p:grpSpPr>
          <a:xfrm>
            <a:off x="2168745" y="1488028"/>
            <a:ext cx="8829675" cy="4134225"/>
            <a:chOff x="2189766" y="1530070"/>
            <a:chExt cx="8829675" cy="41342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594C57-F861-489D-9507-0CAA8BE1E246}"/>
                </a:ext>
              </a:extLst>
            </p:cNvPr>
            <p:cNvSpPr/>
            <p:nvPr/>
          </p:nvSpPr>
          <p:spPr>
            <a:xfrm>
              <a:off x="2189766" y="1560886"/>
              <a:ext cx="8829675" cy="3343275"/>
            </a:xfrm>
            <a:prstGeom prst="rect">
              <a:avLst/>
            </a:prstGeom>
            <a:ln>
              <a:noFill/>
            </a:ln>
          </p:spPr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78526D-C9BB-4F94-9B7C-8FFDF31FF4E1}"/>
                </a:ext>
              </a:extLst>
            </p:cNvPr>
            <p:cNvSpPr/>
            <p:nvPr/>
          </p:nvSpPr>
          <p:spPr>
            <a:xfrm rot="20892779">
              <a:off x="2523982" y="1601410"/>
              <a:ext cx="2160000" cy="1800000"/>
            </a:xfrm>
            <a:custGeom>
              <a:avLst/>
              <a:gdLst>
                <a:gd name="connsiteX0" fmla="*/ 0 w 2569573"/>
                <a:gd name="connsiteY0" fmla="*/ 0 h 1541744"/>
                <a:gd name="connsiteX1" fmla="*/ 2569573 w 2569573"/>
                <a:gd name="connsiteY1" fmla="*/ 0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6" fmla="*/ 2569573 w 2569573"/>
                <a:gd name="connsiteY6" fmla="*/ 0 h 1541744"/>
                <a:gd name="connsiteX7" fmla="*/ 2569573 w 2569573"/>
                <a:gd name="connsiteY7" fmla="*/ 1284782 h 15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573" h="1541744" stroke="0" extrusionOk="0">
                  <a:moveTo>
                    <a:pt x="0" y="0"/>
                  </a:moveTo>
                  <a:lnTo>
                    <a:pt x="2569573" y="0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close/>
                </a:path>
                <a:path w="2569573" h="1541744" fill="darkenLess" stroke="0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close/>
                </a:path>
                <a:path w="2569573" h="1541744" fill="none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lnTo>
                    <a:pt x="2569573" y="0"/>
                  </a:lnTo>
                  <a:lnTo>
                    <a:pt x="2569573" y="1284782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88900" dist="50800" dir="5400000" sx="101000" sy="101000" algn="ctr" rotWithShape="0">
                <a:schemeClr val="accent5">
                  <a:lumMod val="50000"/>
                  <a:alpha val="97000"/>
                </a:scheme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49" rIns="95249" bIns="352212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>
                  <a:latin typeface="Bahnschrift Light Condensed" panose="020B0502040204020203" pitchFamily="34" charset="0"/>
                </a:rPr>
                <a:t>Manual collation and cataloguing</a:t>
              </a:r>
              <a:endParaRPr lang="en-US" sz="2500" kern="1200">
                <a:latin typeface="Bahnschrift Light Condensed" panose="020B0502040204020203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B12DD1C-342B-4F84-8B6C-3BA159266A1D}"/>
                </a:ext>
              </a:extLst>
            </p:cNvPr>
            <p:cNvSpPr/>
            <p:nvPr/>
          </p:nvSpPr>
          <p:spPr>
            <a:xfrm>
              <a:off x="5319816" y="1562300"/>
              <a:ext cx="2160000" cy="1800000"/>
            </a:xfrm>
            <a:custGeom>
              <a:avLst/>
              <a:gdLst>
                <a:gd name="connsiteX0" fmla="*/ 0 w 2569573"/>
                <a:gd name="connsiteY0" fmla="*/ 0 h 1541744"/>
                <a:gd name="connsiteX1" fmla="*/ 2569573 w 2569573"/>
                <a:gd name="connsiteY1" fmla="*/ 0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6" fmla="*/ 2569573 w 2569573"/>
                <a:gd name="connsiteY6" fmla="*/ 0 h 1541744"/>
                <a:gd name="connsiteX7" fmla="*/ 2569573 w 2569573"/>
                <a:gd name="connsiteY7" fmla="*/ 1284782 h 15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573" h="1541744" stroke="0" extrusionOk="0">
                  <a:moveTo>
                    <a:pt x="0" y="0"/>
                  </a:moveTo>
                  <a:lnTo>
                    <a:pt x="2569573" y="0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close/>
                </a:path>
                <a:path w="2569573" h="1541744" fill="darkenLess" stroke="0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close/>
                </a:path>
                <a:path w="2569573" h="1541744" fill="none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lnTo>
                    <a:pt x="2569573" y="0"/>
                  </a:lnTo>
                  <a:lnTo>
                    <a:pt x="2569573" y="1284782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88900" dist="50800" dir="5400000" sx="101000" sy="101000" algn="ctr" rotWithShape="0">
                <a:schemeClr val="accent5">
                  <a:lumMod val="50000"/>
                  <a:alpha val="97000"/>
                </a:scheme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352212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>
                  <a:latin typeface="Bahnschrift Light Condensed" panose="020B0502040204020203" pitchFamily="34" charset="0"/>
                </a:rPr>
                <a:t>Lack of integration with existing tools</a:t>
              </a:r>
              <a:endParaRPr lang="en-US" sz="2500" kern="1200">
                <a:latin typeface="Bahnschrift Light Condensed" panose="020B0502040204020203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898806-99BE-4054-B033-50658707F720}"/>
                </a:ext>
              </a:extLst>
            </p:cNvPr>
            <p:cNvSpPr/>
            <p:nvPr/>
          </p:nvSpPr>
          <p:spPr>
            <a:xfrm rot="518407">
              <a:off x="8129272" y="1530070"/>
              <a:ext cx="2160000" cy="1800000"/>
            </a:xfrm>
            <a:custGeom>
              <a:avLst/>
              <a:gdLst>
                <a:gd name="connsiteX0" fmla="*/ 0 w 2569573"/>
                <a:gd name="connsiteY0" fmla="*/ 0 h 1541744"/>
                <a:gd name="connsiteX1" fmla="*/ 2569573 w 2569573"/>
                <a:gd name="connsiteY1" fmla="*/ 0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6" fmla="*/ 2569573 w 2569573"/>
                <a:gd name="connsiteY6" fmla="*/ 0 h 1541744"/>
                <a:gd name="connsiteX7" fmla="*/ 2569573 w 2569573"/>
                <a:gd name="connsiteY7" fmla="*/ 1284782 h 15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573" h="1541744" stroke="0" extrusionOk="0">
                  <a:moveTo>
                    <a:pt x="0" y="0"/>
                  </a:moveTo>
                  <a:lnTo>
                    <a:pt x="2569573" y="0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close/>
                </a:path>
                <a:path w="2569573" h="1541744" fill="darkenLess" stroke="0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close/>
                </a:path>
                <a:path w="2569573" h="1541744" fill="none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lnTo>
                    <a:pt x="2569573" y="0"/>
                  </a:lnTo>
                  <a:lnTo>
                    <a:pt x="2569573" y="1284782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88900" dist="50800" dir="5400000" sx="101000" sy="101000" algn="ctr" rotWithShape="0">
                <a:schemeClr val="accent5">
                  <a:lumMod val="50000"/>
                  <a:alpha val="97000"/>
                </a:scheme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352212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>
                  <a:latin typeface="Bahnschrift Light Condensed" panose="020B0502040204020203" pitchFamily="34" charset="0"/>
                </a:rPr>
                <a:t>Awkward interface</a:t>
              </a:r>
              <a:endParaRPr lang="en-US" sz="2500" kern="1200">
                <a:latin typeface="Bahnschrift Light Condensed" panose="020B0502040204020203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F70A44-D796-4B93-9390-9992A98DBA63}"/>
                </a:ext>
              </a:extLst>
            </p:cNvPr>
            <p:cNvSpPr/>
            <p:nvPr/>
          </p:nvSpPr>
          <p:spPr>
            <a:xfrm rot="513395">
              <a:off x="2375957" y="3864295"/>
              <a:ext cx="2160000" cy="1800000"/>
            </a:xfrm>
            <a:custGeom>
              <a:avLst/>
              <a:gdLst>
                <a:gd name="connsiteX0" fmla="*/ 0 w 2569573"/>
                <a:gd name="connsiteY0" fmla="*/ 0 h 1541744"/>
                <a:gd name="connsiteX1" fmla="*/ 2569573 w 2569573"/>
                <a:gd name="connsiteY1" fmla="*/ 0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6" fmla="*/ 2569573 w 2569573"/>
                <a:gd name="connsiteY6" fmla="*/ 0 h 1541744"/>
                <a:gd name="connsiteX7" fmla="*/ 2569573 w 2569573"/>
                <a:gd name="connsiteY7" fmla="*/ 1284782 h 15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573" h="1541744" stroke="0" extrusionOk="0">
                  <a:moveTo>
                    <a:pt x="0" y="0"/>
                  </a:moveTo>
                  <a:lnTo>
                    <a:pt x="2569573" y="0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close/>
                </a:path>
                <a:path w="2569573" h="1541744" fill="darkenLess" stroke="0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close/>
                </a:path>
                <a:path w="2569573" h="1541744" fill="none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lnTo>
                    <a:pt x="2569573" y="0"/>
                  </a:lnTo>
                  <a:lnTo>
                    <a:pt x="2569573" y="1284782"/>
                  </a:lnTo>
                </a:path>
              </a:pathLst>
            </a:cu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  <a:effectLst>
              <a:outerShdw blurRad="88900" dist="50800" dir="5400000" sx="101000" sy="101000" algn="ctr" rotWithShape="0">
                <a:schemeClr val="accent5">
                  <a:lumMod val="50000"/>
                  <a:alpha val="97000"/>
                </a:scheme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49" tIns="95249" rIns="95250" bIns="352212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>
                  <a:latin typeface="Bahnschrift Light Condensed" panose="020B0502040204020203" pitchFamily="34" charset="0"/>
                </a:rPr>
                <a:t>Non-conformance with ISO Standards</a:t>
              </a:r>
              <a:endParaRPr lang="en-US" sz="2500" kern="1200">
                <a:latin typeface="Bahnschrift Light Condensed" panose="020B0502040204020203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A72008-C4D0-4B5C-849B-73084125AC52}"/>
                </a:ext>
              </a:extLst>
            </p:cNvPr>
            <p:cNvSpPr/>
            <p:nvPr/>
          </p:nvSpPr>
          <p:spPr>
            <a:xfrm rot="20539296">
              <a:off x="5368700" y="3838843"/>
              <a:ext cx="2160000" cy="1800000"/>
            </a:xfrm>
            <a:custGeom>
              <a:avLst/>
              <a:gdLst>
                <a:gd name="connsiteX0" fmla="*/ 0 w 2569573"/>
                <a:gd name="connsiteY0" fmla="*/ 0 h 1541744"/>
                <a:gd name="connsiteX1" fmla="*/ 2569573 w 2569573"/>
                <a:gd name="connsiteY1" fmla="*/ 0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6" fmla="*/ 2569573 w 2569573"/>
                <a:gd name="connsiteY6" fmla="*/ 0 h 1541744"/>
                <a:gd name="connsiteX7" fmla="*/ 2569573 w 2569573"/>
                <a:gd name="connsiteY7" fmla="*/ 1284782 h 15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573" h="1541744" stroke="0" extrusionOk="0">
                  <a:moveTo>
                    <a:pt x="0" y="0"/>
                  </a:moveTo>
                  <a:lnTo>
                    <a:pt x="2569573" y="0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close/>
                </a:path>
                <a:path w="2569573" h="1541744" fill="darkenLess" stroke="0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close/>
                </a:path>
                <a:path w="2569573" h="1541744" fill="none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lnTo>
                    <a:pt x="2569573" y="0"/>
                  </a:lnTo>
                  <a:lnTo>
                    <a:pt x="2569573" y="1284782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88900" dist="50800" dir="5400000" sx="101000" sy="101000" algn="ctr" rotWithShape="0">
                <a:schemeClr val="accent5">
                  <a:lumMod val="50000"/>
                  <a:alpha val="97000"/>
                </a:scheme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352212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>
                  <a:latin typeface="Bahnschrift Light Condensed" panose="020B0502040204020203" pitchFamily="34" charset="0"/>
                </a:rPr>
                <a:t>Manual folder structure creation for each project</a:t>
              </a:r>
              <a:endParaRPr lang="en-US" sz="2500" kern="1200">
                <a:latin typeface="Bahnschrift Light Condensed" panose="020B0502040204020203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70F412-D463-4F70-A027-FA000F66B81E}"/>
                </a:ext>
              </a:extLst>
            </p:cNvPr>
            <p:cNvSpPr/>
            <p:nvPr/>
          </p:nvSpPr>
          <p:spPr>
            <a:xfrm rot="688728">
              <a:off x="8533536" y="3675349"/>
              <a:ext cx="2160000" cy="1800000"/>
            </a:xfrm>
            <a:custGeom>
              <a:avLst/>
              <a:gdLst>
                <a:gd name="connsiteX0" fmla="*/ 0 w 2569573"/>
                <a:gd name="connsiteY0" fmla="*/ 0 h 1541744"/>
                <a:gd name="connsiteX1" fmla="*/ 2569573 w 2569573"/>
                <a:gd name="connsiteY1" fmla="*/ 0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0" fmla="*/ 2312611 w 2569573"/>
                <a:gd name="connsiteY0" fmla="*/ 1541744 h 1541744"/>
                <a:gd name="connsiteX1" fmla="*/ 2364003 w 2569573"/>
                <a:gd name="connsiteY1" fmla="*/ 1336174 h 1541744"/>
                <a:gd name="connsiteX2" fmla="*/ 2569573 w 2569573"/>
                <a:gd name="connsiteY2" fmla="*/ 1284782 h 1541744"/>
                <a:gd name="connsiteX3" fmla="*/ 2312611 w 2569573"/>
                <a:gd name="connsiteY3" fmla="*/ 1541744 h 1541744"/>
                <a:gd name="connsiteX4" fmla="*/ 0 w 2569573"/>
                <a:gd name="connsiteY4" fmla="*/ 1541744 h 1541744"/>
                <a:gd name="connsiteX5" fmla="*/ 0 w 2569573"/>
                <a:gd name="connsiteY5" fmla="*/ 0 h 1541744"/>
                <a:gd name="connsiteX6" fmla="*/ 2569573 w 2569573"/>
                <a:gd name="connsiteY6" fmla="*/ 0 h 1541744"/>
                <a:gd name="connsiteX7" fmla="*/ 2569573 w 2569573"/>
                <a:gd name="connsiteY7" fmla="*/ 1284782 h 15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573" h="1541744" stroke="0" extrusionOk="0">
                  <a:moveTo>
                    <a:pt x="0" y="0"/>
                  </a:moveTo>
                  <a:lnTo>
                    <a:pt x="2569573" y="0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close/>
                </a:path>
                <a:path w="2569573" h="1541744" fill="darkenLess" stroke="0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close/>
                </a:path>
                <a:path w="2569573" h="1541744" fill="none" extrusionOk="0">
                  <a:moveTo>
                    <a:pt x="2312611" y="1541744"/>
                  </a:moveTo>
                  <a:lnTo>
                    <a:pt x="2364003" y="1336174"/>
                  </a:lnTo>
                  <a:lnTo>
                    <a:pt x="2569573" y="1284782"/>
                  </a:lnTo>
                  <a:lnTo>
                    <a:pt x="2312611" y="1541744"/>
                  </a:lnTo>
                  <a:lnTo>
                    <a:pt x="0" y="1541744"/>
                  </a:lnTo>
                  <a:lnTo>
                    <a:pt x="0" y="0"/>
                  </a:lnTo>
                  <a:lnTo>
                    <a:pt x="2569573" y="0"/>
                  </a:lnTo>
                  <a:lnTo>
                    <a:pt x="2569573" y="1284782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88900" dist="50800" dir="5400000" sx="101000" sy="101000" algn="ctr" rotWithShape="0">
                <a:schemeClr val="accent5">
                  <a:lumMod val="50000"/>
                  <a:alpha val="97000"/>
                </a:scheme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352212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>
                  <a:latin typeface="Bahnschrift Light Condensed" panose="020B0502040204020203" pitchFamily="34" charset="0"/>
                </a:rPr>
                <a:t>Non-alignment with MIDP</a:t>
              </a:r>
              <a:endParaRPr lang="en-US" sz="2500" kern="1200">
                <a:latin typeface="Bahnschrift Light Condensed" panose="020B0502040204020203" pitchFamily="34" charset="0"/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688165-0112-4419-BFCB-ECB3FA913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060900"/>
              </p:ext>
            </p:extLst>
          </p:nvPr>
        </p:nvGraphicFramePr>
        <p:xfrm>
          <a:off x="92247" y="964359"/>
          <a:ext cx="1864539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Audio 7">
            <a:hlinkClick r:id="" action="ppaction://media"/>
            <a:extLst>
              <a:ext uri="{FF2B5EF4-FFF2-40B4-BE49-F238E27FC236}">
                <a16:creationId xmlns:a16="http://schemas.microsoft.com/office/drawing/2014/main" id="{604AA2E9-A323-43AB-B1FE-CBE33526234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65" end="1111.476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17516" y="4386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8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8200">
        <p:fade/>
      </p:transition>
    </mc:Choice>
    <mc:Fallback>
      <p:transition spd="med" advClick="0" advTm="38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E411BC4-A3D3-42A3-BE61-00F96D74F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972" y="-219868"/>
            <a:ext cx="547687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ts val="0"/>
              </a:spcBef>
            </a:pPr>
            <a:r>
              <a:rPr lang="en-GB" sz="6600" cap="none">
                <a:solidFill>
                  <a:srgbClr val="66B1CE">
                    <a:lumMod val="75000"/>
                  </a:srgbClr>
                </a:solidFill>
                <a:latin typeface="Bahnschrift Light Condensed" panose="020B0502040204020203" pitchFamily="34" charset="0"/>
                <a:ea typeface="+mn-ea"/>
                <a:cs typeface="+mn-cs"/>
              </a:rPr>
              <a:t>Approach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5713D7D-D093-4431-9DA7-ABAD373F56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89782"/>
            <a:ext cx="3180080" cy="363558"/>
          </a:xfrm>
        </p:spPr>
        <p:txBody>
          <a:bodyPr>
            <a:normAutofit fontScale="92500" lnSpcReduction="10000"/>
          </a:bodyPr>
          <a:lstStyle/>
          <a:p>
            <a:r>
              <a:rPr lang="en-GB" sz="2000" b="1">
                <a:solidFill>
                  <a:schemeClr val="bg2"/>
                </a:solidFill>
              </a:rPr>
              <a:t>Kanban Framework: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810F1C7-3D06-4515-9CA7-53AD2536690A}"/>
              </a:ext>
            </a:extLst>
          </p:cNvPr>
          <p:cNvSpPr txBox="1">
            <a:spLocks/>
          </p:cNvSpPr>
          <p:nvPr/>
        </p:nvSpPr>
        <p:spPr>
          <a:xfrm>
            <a:off x="1956786" y="2000986"/>
            <a:ext cx="3702334" cy="33736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latin typeface="Bahnschrift Light Condensed" panose="020B0502040204020203" pitchFamily="34" charset="0"/>
              </a:rPr>
              <a:t>Identified team skillset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latin typeface="Bahnschrift Light Condensed" panose="020B0502040204020203" pitchFamily="34" charset="0"/>
              </a:rPr>
              <a:t>Regular contact with challenge owner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latin typeface="Bahnschrift Light Condensed" panose="020B0502040204020203" pitchFamily="34" charset="0"/>
              </a:rPr>
              <a:t>Identified Technology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latin typeface="Bahnschrift Light Condensed" panose="020B0502040204020203" pitchFamily="34" charset="0"/>
              </a:rPr>
              <a:t>Created outline of system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latin typeface="Bahnschrift Light Condensed" panose="020B0502040204020203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5945D33-7B5E-4ED8-B6B0-CFD37C45E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174990"/>
              </p:ext>
            </p:extLst>
          </p:nvPr>
        </p:nvGraphicFramePr>
        <p:xfrm>
          <a:off x="92247" y="964359"/>
          <a:ext cx="1864539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36F4D89-D641-4D36-B909-9AF267F9C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226202"/>
              </p:ext>
            </p:extLst>
          </p:nvPr>
        </p:nvGraphicFramePr>
        <p:xfrm>
          <a:off x="5879939" y="1553340"/>
          <a:ext cx="6219815" cy="4192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41A1F7CE-528C-4341-A09E-2FBCC27DC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39609" y="5706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000">
        <p:fade/>
      </p:transition>
    </mc:Choice>
    <mc:Fallback>
      <p:transition spd="med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3154AC1E-5CE2-4956-9448-0DF4308EA975}"/>
              </a:ext>
            </a:extLst>
          </p:cNvPr>
          <p:cNvSpPr txBox="1">
            <a:spLocks/>
          </p:cNvSpPr>
          <p:nvPr/>
        </p:nvSpPr>
        <p:spPr>
          <a:xfrm>
            <a:off x="3357562" y="0"/>
            <a:ext cx="547687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spcBef>
                <a:spcPts val="0"/>
              </a:spcBef>
            </a:pPr>
            <a:r>
              <a:rPr lang="en-GB" sz="6600" cap="none">
                <a:solidFill>
                  <a:srgbClr val="66B1CE">
                    <a:lumMod val="75000"/>
                  </a:srgbClr>
                </a:solidFill>
                <a:latin typeface="Bahnschrift Light Condensed" panose="020B0502040204020203" pitchFamily="34" charset="0"/>
                <a:ea typeface="+mn-ea"/>
                <a:cs typeface="+mn-cs"/>
              </a:rPr>
              <a:t>System Architecture</a:t>
            </a:r>
          </a:p>
        </p:txBody>
      </p: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EE7CB5EC-62C4-424F-81FA-13B8A368C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61945"/>
              </p:ext>
            </p:extLst>
          </p:nvPr>
        </p:nvGraphicFramePr>
        <p:xfrm>
          <a:off x="92247" y="964359"/>
          <a:ext cx="1939753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31A57EF-651F-41BF-8272-6D39E6771D0A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7303" r="2265" b="23905"/>
          <a:stretch>
            <a:fillRect/>
          </a:stretch>
        </p:blipFill>
        <p:spPr>
          <a:xfrm>
            <a:off x="2662238" y="1447227"/>
            <a:ext cx="8016272" cy="453633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069105-AE99-4BE0-9A18-714E250A0B3A}"/>
              </a:ext>
            </a:extLst>
          </p:cNvPr>
          <p:cNvSpPr/>
          <p:nvPr/>
        </p:nvSpPr>
        <p:spPr>
          <a:xfrm>
            <a:off x="5303520" y="2687320"/>
            <a:ext cx="1517694" cy="823135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065719153">
                  <a:custGeom>
                    <a:avLst/>
                    <a:gdLst>
                      <a:gd name="connsiteX0" fmla="*/ 0 w 1619580"/>
                      <a:gd name="connsiteY0" fmla="*/ 155907 h 935421"/>
                      <a:gd name="connsiteX1" fmla="*/ 155907 w 1619580"/>
                      <a:gd name="connsiteY1" fmla="*/ 0 h 935421"/>
                      <a:gd name="connsiteX2" fmla="*/ 617984 w 1619580"/>
                      <a:gd name="connsiteY2" fmla="*/ 0 h 935421"/>
                      <a:gd name="connsiteX3" fmla="*/ 1080062 w 1619580"/>
                      <a:gd name="connsiteY3" fmla="*/ 0 h 935421"/>
                      <a:gd name="connsiteX4" fmla="*/ 1463673 w 1619580"/>
                      <a:gd name="connsiteY4" fmla="*/ 0 h 935421"/>
                      <a:gd name="connsiteX5" fmla="*/ 1619580 w 1619580"/>
                      <a:gd name="connsiteY5" fmla="*/ 155907 h 935421"/>
                      <a:gd name="connsiteX6" fmla="*/ 1619580 w 1619580"/>
                      <a:gd name="connsiteY6" fmla="*/ 449002 h 935421"/>
                      <a:gd name="connsiteX7" fmla="*/ 1619580 w 1619580"/>
                      <a:gd name="connsiteY7" fmla="*/ 779514 h 935421"/>
                      <a:gd name="connsiteX8" fmla="*/ 1463673 w 1619580"/>
                      <a:gd name="connsiteY8" fmla="*/ 935421 h 935421"/>
                      <a:gd name="connsiteX9" fmla="*/ 1066984 w 1619580"/>
                      <a:gd name="connsiteY9" fmla="*/ 935421 h 935421"/>
                      <a:gd name="connsiteX10" fmla="*/ 617984 w 1619580"/>
                      <a:gd name="connsiteY10" fmla="*/ 935421 h 935421"/>
                      <a:gd name="connsiteX11" fmla="*/ 155907 w 1619580"/>
                      <a:gd name="connsiteY11" fmla="*/ 935421 h 935421"/>
                      <a:gd name="connsiteX12" fmla="*/ 0 w 1619580"/>
                      <a:gd name="connsiteY12" fmla="*/ 779514 h 935421"/>
                      <a:gd name="connsiteX13" fmla="*/ 0 w 1619580"/>
                      <a:gd name="connsiteY13" fmla="*/ 486419 h 935421"/>
                      <a:gd name="connsiteX14" fmla="*/ 0 w 1619580"/>
                      <a:gd name="connsiteY14" fmla="*/ 155907 h 935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619580" h="935421" extrusionOk="0">
                        <a:moveTo>
                          <a:pt x="0" y="155907"/>
                        </a:moveTo>
                        <a:cubicBezTo>
                          <a:pt x="20885" y="82372"/>
                          <a:pt x="90981" y="-1897"/>
                          <a:pt x="155907" y="0"/>
                        </a:cubicBezTo>
                        <a:cubicBezTo>
                          <a:pt x="368807" y="-51679"/>
                          <a:pt x="519237" y="15891"/>
                          <a:pt x="617984" y="0"/>
                        </a:cubicBezTo>
                        <a:cubicBezTo>
                          <a:pt x="716731" y="-15891"/>
                          <a:pt x="983118" y="16178"/>
                          <a:pt x="1080062" y="0"/>
                        </a:cubicBezTo>
                        <a:cubicBezTo>
                          <a:pt x="1177006" y="-16178"/>
                          <a:pt x="1312652" y="25415"/>
                          <a:pt x="1463673" y="0"/>
                        </a:cubicBezTo>
                        <a:cubicBezTo>
                          <a:pt x="1549638" y="-16087"/>
                          <a:pt x="1606040" y="55560"/>
                          <a:pt x="1619580" y="155907"/>
                        </a:cubicBezTo>
                        <a:cubicBezTo>
                          <a:pt x="1636642" y="297015"/>
                          <a:pt x="1605329" y="303634"/>
                          <a:pt x="1619580" y="449002"/>
                        </a:cubicBezTo>
                        <a:cubicBezTo>
                          <a:pt x="1633831" y="594371"/>
                          <a:pt x="1603243" y="667970"/>
                          <a:pt x="1619580" y="779514"/>
                        </a:cubicBezTo>
                        <a:cubicBezTo>
                          <a:pt x="1610472" y="865007"/>
                          <a:pt x="1538051" y="923162"/>
                          <a:pt x="1463673" y="935421"/>
                        </a:cubicBezTo>
                        <a:cubicBezTo>
                          <a:pt x="1336450" y="980445"/>
                          <a:pt x="1174125" y="931402"/>
                          <a:pt x="1066984" y="935421"/>
                        </a:cubicBezTo>
                        <a:cubicBezTo>
                          <a:pt x="959843" y="939440"/>
                          <a:pt x="772788" y="891330"/>
                          <a:pt x="617984" y="935421"/>
                        </a:cubicBezTo>
                        <a:cubicBezTo>
                          <a:pt x="463180" y="979512"/>
                          <a:pt x="339796" y="906212"/>
                          <a:pt x="155907" y="935421"/>
                        </a:cubicBezTo>
                        <a:cubicBezTo>
                          <a:pt x="67521" y="925301"/>
                          <a:pt x="-814" y="869805"/>
                          <a:pt x="0" y="779514"/>
                        </a:cubicBezTo>
                        <a:cubicBezTo>
                          <a:pt x="-13780" y="686918"/>
                          <a:pt x="1033" y="610535"/>
                          <a:pt x="0" y="486419"/>
                        </a:cubicBezTo>
                        <a:cubicBezTo>
                          <a:pt x="-1033" y="362303"/>
                          <a:pt x="27913" y="310502"/>
                          <a:pt x="0" y="15590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 Light Condensed" panose="020B0502040204020203" pitchFamily="34" charset="0"/>
            </a:endParaRPr>
          </a:p>
        </p:txBody>
      </p:sp>
      <p:pic>
        <p:nvPicPr>
          <p:cNvPr id="3" name="Media1">
            <a:hlinkClick r:id="" action="ppaction://media"/>
            <a:extLst>
              <a:ext uri="{FF2B5EF4-FFF2-40B4-BE49-F238E27FC236}">
                <a16:creationId xmlns:a16="http://schemas.microsoft.com/office/drawing/2014/main" id="{1B07FCC8-DCB5-4C63-B644-D222B11EEAF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9932.099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20827" y="66278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6000">
        <p:fade/>
      </p:transition>
    </mc:Choice>
    <mc:Fallback>
      <p:transition spd="med" advClick="0" advTm="6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1D90A0-B4CE-45D8-B00C-D04F4486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2" y="37642"/>
            <a:ext cx="5476876" cy="92671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>
              <a:spcBef>
                <a:spcPts val="0"/>
              </a:spcBef>
            </a:pPr>
            <a:r>
              <a:rPr lang="en-GB" sz="6600" cap="none">
                <a:solidFill>
                  <a:srgbClr val="66B1CE">
                    <a:lumMod val="75000"/>
                  </a:srgbClr>
                </a:solidFill>
                <a:latin typeface="Bahnschrift Light Condensed" panose="020B0502040204020203" pitchFamily="34" charset="0"/>
                <a:ea typeface="+mn-ea"/>
                <a:cs typeface="+mn-cs"/>
              </a:rPr>
              <a:t>Document Repository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476EE34-A3DD-4CE2-AA76-A2EB79B13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285789"/>
              </p:ext>
            </p:extLst>
          </p:nvPr>
        </p:nvGraphicFramePr>
        <p:xfrm>
          <a:off x="92247" y="964359"/>
          <a:ext cx="1864539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resentation Video">
            <a:hlinkClick r:id="" action="ppaction://media"/>
            <a:extLst>
              <a:ext uri="{FF2B5EF4-FFF2-40B4-BE49-F238E27FC236}">
                <a16:creationId xmlns:a16="http://schemas.microsoft.com/office/drawing/2014/main" id="{8922567D-438C-4D1A-928C-E182BE415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1808" b="13732"/>
          <a:stretch/>
        </p:blipFill>
        <p:spPr>
          <a:xfrm>
            <a:off x="2214043" y="1232451"/>
            <a:ext cx="8875022" cy="37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2000">
        <p:fade/>
      </p:transition>
    </mc:Choice>
    <mc:Fallback>
      <p:transition spd="med" advClick="0" advTm="6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1D90A0-B4CE-45D8-B00C-D04F4486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2" y="0"/>
            <a:ext cx="5476876" cy="13255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>
              <a:spcBef>
                <a:spcPts val="0"/>
              </a:spcBef>
            </a:pPr>
            <a:r>
              <a:rPr lang="en-GB" sz="6600" cap="none">
                <a:solidFill>
                  <a:srgbClr val="66B1CE">
                    <a:lumMod val="75000"/>
                  </a:srgbClr>
                </a:solidFill>
                <a:latin typeface="Bahnschrift Light Condensed" panose="020B0502040204020203" pitchFamily="34" charset="0"/>
                <a:ea typeface="+mn-ea"/>
                <a:cs typeface="+mn-cs"/>
              </a:rPr>
              <a:t>Validation Dashboard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476EE34-A3DD-4CE2-AA76-A2EB79B134ED}"/>
              </a:ext>
            </a:extLst>
          </p:cNvPr>
          <p:cNvGraphicFramePr/>
          <p:nvPr/>
        </p:nvGraphicFramePr>
        <p:xfrm>
          <a:off x="92247" y="964359"/>
          <a:ext cx="1864539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OWER BI RECORDING_Trim">
            <a:hlinkClick r:id="" action="ppaction://media"/>
            <a:extLst>
              <a:ext uri="{FF2B5EF4-FFF2-40B4-BE49-F238E27FC236}">
                <a16:creationId xmlns:a16="http://schemas.microsoft.com/office/drawing/2014/main" id="{0229DCFB-34D7-4600-AB38-7FC997156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6050" t="24902" r="14842" b="3706"/>
          <a:stretch/>
        </p:blipFill>
        <p:spPr>
          <a:xfrm>
            <a:off x="1956786" y="1111917"/>
            <a:ext cx="8966115" cy="49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8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4000">
        <p:fade/>
      </p:transition>
    </mc:Choice>
    <mc:Fallback>
      <p:transition spd="med" advClick="0" advTm="7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5945D33-7B5E-4ED8-B6B0-CFD37C45E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9340243"/>
              </p:ext>
            </p:extLst>
          </p:nvPr>
        </p:nvGraphicFramePr>
        <p:xfrm>
          <a:off x="92247" y="964359"/>
          <a:ext cx="1864539" cy="45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9E411BC4-A3D3-42A3-BE61-00F96D74F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62" y="19063"/>
            <a:ext cx="5476876" cy="1325563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defTabSz="914400">
              <a:spcBef>
                <a:spcPts val="0"/>
              </a:spcBef>
            </a:pPr>
            <a:r>
              <a:rPr lang="en-GB" sz="6600" cap="none">
                <a:solidFill>
                  <a:srgbClr val="66B1CE">
                    <a:lumMod val="75000"/>
                  </a:srgbClr>
                </a:solidFill>
                <a:latin typeface="Bahnschrift Light Condensed" panose="020B0502040204020203" pitchFamily="34" charset="0"/>
                <a:ea typeface="+mn-ea"/>
                <a:cs typeface="+mn-cs"/>
              </a:rPr>
              <a:t>Benefits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1180E77-8CC3-4384-BD8A-A7A2AC5B04C6}"/>
              </a:ext>
            </a:extLst>
          </p:cNvPr>
          <p:cNvSpPr txBox="1">
            <a:spLocks/>
          </p:cNvSpPr>
          <p:nvPr/>
        </p:nvSpPr>
        <p:spPr>
          <a:xfrm>
            <a:off x="3603066" y="1721118"/>
            <a:ext cx="7338912" cy="59712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>
                <a:solidFill>
                  <a:prstClr val="white"/>
                </a:solidFill>
                <a:latin typeface="Bahnschrift Light Condensed" panose="020B0502040204020203" pitchFamily="34" charset="0"/>
              </a:rPr>
              <a:t>Quality Inputs</a:t>
            </a:r>
            <a:r>
              <a:rPr lang="en-GB" sz="2000">
                <a:solidFill>
                  <a:prstClr val="white"/>
                </a:solidFill>
                <a:latin typeface="Bahnschrift Light Condensed" panose="020B0502040204020203" pitchFamily="34" charset="0"/>
              </a:rPr>
              <a:t> - Ensures all parties are </a:t>
            </a:r>
            <a:r>
              <a:rPr lang="en-GB" sz="2000" b="1">
                <a:solidFill>
                  <a:prstClr val="white"/>
                </a:solidFill>
                <a:latin typeface="Bahnschrift Light Condensed" panose="020B0502040204020203" pitchFamily="34" charset="0"/>
              </a:rPr>
              <a:t>compliant</a:t>
            </a:r>
            <a:r>
              <a:rPr lang="en-GB" sz="2000">
                <a:solidFill>
                  <a:prstClr val="white"/>
                </a:solidFill>
                <a:latin typeface="Bahnschrift Light Condensed" panose="020B0502040204020203" pitchFamily="34" charset="0"/>
              </a:rPr>
              <a:t> with ISO19650 from the moment of data creation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CBE862E6-BA2B-421C-86E0-25F7AAA3D2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884942" y="1602529"/>
            <a:ext cx="644399" cy="597126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77B5761-03E2-4182-97E4-78D52859203F}"/>
              </a:ext>
            </a:extLst>
          </p:cNvPr>
          <p:cNvSpPr txBox="1">
            <a:spLocks/>
          </p:cNvSpPr>
          <p:nvPr/>
        </p:nvSpPr>
        <p:spPr>
          <a:xfrm>
            <a:off x="3529341" y="2457559"/>
            <a:ext cx="7338912" cy="59712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>
                <a:solidFill>
                  <a:prstClr val="white"/>
                </a:solidFill>
                <a:latin typeface="Bahnschrift Light Condensed" panose="020B0502040204020203" pitchFamily="34" charset="0"/>
              </a:rPr>
              <a:t>Central SharePoint repository is quick &amp; easy to use </a:t>
            </a:r>
            <a:r>
              <a:rPr lang="en-GB" sz="2000" b="1">
                <a:solidFill>
                  <a:prstClr val="white"/>
                </a:solidFill>
                <a:latin typeface="Bahnschrift Light Condensed" panose="020B0502040204020203" pitchFamily="34" charset="0"/>
              </a:rPr>
              <a:t>– Time Saving, Single Source of Truth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5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36D97B10-4388-431A-A422-B3D42BFF6F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798852" y="3725234"/>
            <a:ext cx="644399" cy="597126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94E4BE5B-B36F-4ADD-9B9D-DE063076923E}"/>
              </a:ext>
            </a:extLst>
          </p:cNvPr>
          <p:cNvSpPr txBox="1">
            <a:spLocks/>
          </p:cNvSpPr>
          <p:nvPr/>
        </p:nvSpPr>
        <p:spPr>
          <a:xfrm>
            <a:off x="3529341" y="3643808"/>
            <a:ext cx="6989590" cy="8959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>
                <a:solidFill>
                  <a:prstClr val="white"/>
                </a:solidFill>
                <a:latin typeface="Bahnschrift Light Condensed" panose="020B0502040204020203" pitchFamily="34" charset="0"/>
              </a:rPr>
              <a:t>Accuracy – </a:t>
            </a:r>
            <a:r>
              <a:rPr lang="en-GB" sz="2000">
                <a:solidFill>
                  <a:prstClr val="white"/>
                </a:solidFill>
                <a:latin typeface="Bahnschrift Light Condensed" panose="020B0502040204020203" pitchFamily="34" charset="0"/>
              </a:rPr>
              <a:t>3 tiered approach to ensuring quality: user selects data inputs, </a:t>
            </a:r>
            <a:r>
              <a:rPr lang="en-GB" sz="2000" b="1">
                <a:solidFill>
                  <a:prstClr val="white"/>
                </a:solidFill>
                <a:latin typeface="Bahnschrift Light Condensed" panose="020B0502040204020203" pitchFamily="34" charset="0"/>
              </a:rPr>
              <a:t>automated</a:t>
            </a:r>
            <a:r>
              <a:rPr lang="en-GB" sz="2000">
                <a:solidFill>
                  <a:prstClr val="white"/>
                </a:solidFill>
                <a:latin typeface="Bahnschrift Light Condensed" panose="020B0502040204020203" pitchFamily="34" charset="0"/>
              </a:rPr>
              <a:t> validity checks, Dashboard to view analysis</a:t>
            </a:r>
            <a:endParaRPr kumimoji="0" lang="en-GB" sz="20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Condensed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0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EE7FC00F-3E80-483C-AF93-EF69F1D8C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798853" y="2641000"/>
            <a:ext cx="644399" cy="597126"/>
          </a:xfrm>
          <a:prstGeom prst="rect">
            <a:avLst/>
          </a:prstGeom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8AB7B00C-1B2E-4F21-81B5-6B9E4A92C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87836" y="4648346"/>
            <a:ext cx="644399" cy="597126"/>
          </a:xfrm>
          <a:prstGeom prst="rect">
            <a:avLst/>
          </a:prstGeo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CA07ACD5-B489-4B41-8D80-C2CD907BE09C}"/>
              </a:ext>
            </a:extLst>
          </p:cNvPr>
          <p:cNvSpPr txBox="1">
            <a:spLocks/>
          </p:cNvSpPr>
          <p:nvPr/>
        </p:nvSpPr>
        <p:spPr>
          <a:xfrm>
            <a:off x="3529341" y="4892454"/>
            <a:ext cx="8588934" cy="59712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000" b="1" noProof="0">
                <a:solidFill>
                  <a:prstClr val="white"/>
                </a:solidFill>
                <a:latin typeface="Bahnschrift Light Condensed" panose="020B0502040204020203" pitchFamily="34" charset="0"/>
              </a:rPr>
              <a:t>Confidence</a:t>
            </a:r>
            <a:r>
              <a:rPr lang="en-GB" sz="2000" noProof="0">
                <a:solidFill>
                  <a:prstClr val="white"/>
                </a:solidFill>
                <a:latin typeface="Bahnschrift Light Condensed" panose="020B0502040204020203" pitchFamily="34" charset="0"/>
              </a:rPr>
              <a:t> – managers can </a:t>
            </a:r>
            <a:r>
              <a:rPr lang="en-GB" sz="2000" b="1" noProof="0">
                <a:solidFill>
                  <a:prstClr val="white"/>
                </a:solidFill>
                <a:latin typeface="Bahnschrift Light Condensed" panose="020B0502040204020203" pitchFamily="34" charset="0"/>
              </a:rPr>
              <a:t>quickly &amp;</a:t>
            </a:r>
            <a:r>
              <a:rPr lang="en-GB" sz="2000" noProof="0">
                <a:solidFill>
                  <a:prstClr val="white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2000" b="1" noProof="0">
                <a:solidFill>
                  <a:prstClr val="white"/>
                </a:solidFill>
                <a:latin typeface="Bahnschrift Light Condensed" panose="020B0502040204020203" pitchFamily="34" charset="0"/>
              </a:rPr>
              <a:t>easily</a:t>
            </a:r>
            <a:r>
              <a:rPr lang="en-GB" sz="2000" noProof="0">
                <a:solidFill>
                  <a:prstClr val="white"/>
                </a:solidFill>
                <a:latin typeface="Bahnschrift Light Condensed" panose="020B0502040204020203" pitchFamily="34" charset="0"/>
              </a:rPr>
              <a:t> understand delivery status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2" name="Audio 2">
            <a:hlinkClick r:id="" action="ppaction://media"/>
            <a:extLst>
              <a:ext uri="{FF2B5EF4-FFF2-40B4-BE49-F238E27FC236}">
                <a16:creationId xmlns:a16="http://schemas.microsoft.com/office/drawing/2014/main" id="{3FAA8E11-0B9D-40EB-A2B6-890E42C12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00" end="770.7256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81436" y="478644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052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6000">
        <p:fade/>
      </p:transition>
    </mc:Choice>
    <mc:Fallback>
      <p:transition spd="med" advClick="0" advTm="3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0" grpId="0"/>
      <p:bldP spid="13" grpId="0"/>
      <p:bldP spid="18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7|6.6|12.3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8ffc5b7-69bd-41e2-b6bf-cdf24baf8ecd" xsi:nil="true"/>
    <lcf76f155ced4ddcb4097134ff3c332f xmlns="48cf4d9b-55cc-4e90-aedc-240a749f2e4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8E1E177F77448BEC93EF7DF866B9D" ma:contentTypeVersion="13" ma:contentTypeDescription="Create a new document." ma:contentTypeScope="" ma:versionID="85566a02b7317914e49b9f9703b91aba">
  <xsd:schema xmlns:xsd="http://www.w3.org/2001/XMLSchema" xmlns:xs="http://www.w3.org/2001/XMLSchema" xmlns:p="http://schemas.microsoft.com/office/2006/metadata/properties" xmlns:ns2="e8ffc5b7-69bd-41e2-b6bf-cdf24baf8ecd" xmlns:ns3="48cf4d9b-55cc-4e90-aedc-240a749f2e48" targetNamespace="http://schemas.microsoft.com/office/2006/metadata/properties" ma:root="true" ma:fieldsID="a1f28a23d91dc9ca16108361916086ee" ns2:_="" ns3:_="">
    <xsd:import namespace="e8ffc5b7-69bd-41e2-b6bf-cdf24baf8ecd"/>
    <xsd:import namespace="48cf4d9b-55cc-4e90-aedc-240a749f2e4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ffc5b7-69bd-41e2-b6bf-cdf24baf8e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a70c372c-6424-4097-8a48-c2c343e9977d}" ma:internalName="TaxCatchAll" ma:showField="CatchAllData" ma:web="e8ffc5b7-69bd-41e2-b6bf-cdf24baf8e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cf4d9b-55cc-4e90-aedc-240a749f2e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b99308c-3b23-40c9-9646-cca3f7cb72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3A88EA-B6A1-40F7-BE0A-B692CE0CE774}">
  <ds:schemaRefs>
    <ds:schemaRef ds:uri="855dbe59-2a34-43d0-aad2-cc5538b02f2c"/>
    <ds:schemaRef ds:uri="ee54261e-61e6-4e02-b0f4-169bfe5595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3458E4D-3990-4275-8113-16203E8EA867}"/>
</file>

<file path=customXml/itemProps3.xml><?xml version="1.0" encoding="utf-8"?>
<ds:datastoreItem xmlns:ds="http://schemas.openxmlformats.org/officeDocument/2006/customXml" ds:itemID="{206BDB2B-F6D1-499B-BA1D-F8C9C55F02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801</Words>
  <Application>Microsoft Office PowerPoint</Application>
  <PresentationFormat>Widescreen</PresentationFormat>
  <Paragraphs>158</Paragraphs>
  <Slides>11</Slides>
  <Notes>5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Bahnschrift Light Condensed</vt:lpstr>
      <vt:lpstr>Gill Sans MT</vt:lpstr>
      <vt:lpstr>Wingdings 2</vt:lpstr>
      <vt:lpstr>Custom Design</vt:lpstr>
      <vt:lpstr>Dividend</vt:lpstr>
      <vt:lpstr>PowerPoint Presentation</vt:lpstr>
      <vt:lpstr>Challenge Overview</vt:lpstr>
      <vt:lpstr>The Governors Why did we choose this challenge?</vt:lpstr>
      <vt:lpstr>Pain Points</vt:lpstr>
      <vt:lpstr>Approach</vt:lpstr>
      <vt:lpstr>PowerPoint Presentation</vt:lpstr>
      <vt:lpstr>Document Repository</vt:lpstr>
      <vt:lpstr>Validation Dashboard</vt:lpstr>
      <vt:lpstr>Benefits</vt:lpstr>
      <vt:lpstr>Next Steps</vt:lpstr>
      <vt:lpstr>Judge’s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team name</dc:title>
  <dc:creator>Yoshi Soornack</dc:creator>
  <cp:lastModifiedBy>Jessica Hyland</cp:lastModifiedBy>
  <cp:revision>1</cp:revision>
  <dcterms:created xsi:type="dcterms:W3CDTF">2021-03-19T18:58:21Z</dcterms:created>
  <dcterms:modified xsi:type="dcterms:W3CDTF">2022-05-26T12:31:17Z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0x01010007E8E1E177F77448BEC93EF7DF866B9D</vt:lpwstr>
  </property>
  <property fmtid="{D5CDD505-2E9C-101B-9397-08002B2CF9AE}" pid="3" name="MediaServiceImageTags">
    <vt:lpwstr/>
  </property>
  <property fmtid="{D5CDD505-2E9C-101B-9397-08002B2CF9AE}" pid="4" name="SavedOnce">
    <vt:lpwstr>true</vt:lpwstr>
  </property>
</Properties>
</file>